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3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2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9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5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4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1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956C-BEB6-4D89-85CB-BDEA1FB5AFF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2AFB-DE4E-44A2-A415-9978FAF71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Международная Конференция для заводов металлоконструкций, проектировщиков и подрядчиков.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7344816" cy="24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Прокат, профили.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99" y="1600200"/>
            <a:ext cx="5616201" cy="4525963"/>
          </a:xfrm>
        </p:spPr>
      </p:pic>
    </p:spTree>
    <p:extLst>
      <p:ext uri="{BB962C8B-B14F-4D97-AF65-F5344CB8AC3E}">
        <p14:creationId xmlns:p14="http://schemas.microsoft.com/office/powerpoint/2010/main" val="12584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выявления и пути оптимального решения ошибок проектирования стадии КМ.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440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Доклад на основании опыта проектирования компании ООО КБ «Проектные Решения»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1954"/>
            <a:ext cx="3147045" cy="25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Опыт выявления ошибок в проектах КМ.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Классификация основных ошибок в проектах КМ:</a:t>
            </a:r>
          </a:p>
          <a:p>
            <a:r>
              <a:rPr lang="ru-RU" dirty="0" smtClean="0"/>
              <a:t>Аварийные</a:t>
            </a:r>
          </a:p>
          <a:p>
            <a:r>
              <a:rPr lang="ru-RU" dirty="0" smtClean="0"/>
              <a:t>Проекты КМ с завышенной металлоемкостью, чем это требуется по действующим нормам</a:t>
            </a:r>
          </a:p>
          <a:p>
            <a:r>
              <a:rPr lang="ru-RU" dirty="0" smtClean="0"/>
              <a:t>Проекты КМ с завышенными по трудоемкости для монтажа и изготовления узлами (в тех случаях, где это не требуется)</a:t>
            </a:r>
          </a:p>
          <a:p>
            <a:r>
              <a:rPr lang="ru-RU" dirty="0" smtClean="0"/>
              <a:t>Применение в проектах КМ профилей металлопроката, которых не производят/не 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dirty="0" smtClean="0"/>
              <a:t>Аварийные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824536" cy="31683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9" y="2060848"/>
            <a:ext cx="4214450" cy="31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Проекты КМ с завышенной металлоемкостью, чем это требуется по действующим нормам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208912" cy="4752527"/>
          </a:xfrm>
        </p:spPr>
      </p:pic>
    </p:spTree>
    <p:extLst>
      <p:ext uri="{BB962C8B-B14F-4D97-AF65-F5344CB8AC3E}">
        <p14:creationId xmlns:p14="http://schemas.microsoft.com/office/powerpoint/2010/main" val="919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Проекты КМ с завышенными по трудоемкости для монтажа и изготовления узлами (в тех случаях, где это не требуется)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938"/>
            <a:ext cx="7125335" cy="4248422"/>
          </a:xfrm>
        </p:spPr>
      </p:pic>
    </p:spTree>
    <p:extLst>
      <p:ext uri="{BB962C8B-B14F-4D97-AF65-F5344CB8AC3E}">
        <p14:creationId xmlns:p14="http://schemas.microsoft.com/office/powerpoint/2010/main" val="34833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Применение в проектах КМ профилей металлопроката, которых не производят/не купить</a:t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dirty="0" smtClean="0"/>
              <a:t>         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23</a:t>
            </a:r>
            <a:r>
              <a:rPr lang="en-US" sz="8000" dirty="0" smtClean="0"/>
              <a:t>met.ru</a:t>
            </a:r>
            <a:endParaRPr lang="ru-RU" sz="8000" dirty="0" smtClean="0"/>
          </a:p>
          <a:p>
            <a:pPr marL="0" indent="0">
              <a:buNone/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599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решения ошибок проектирования стадии КМ.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Узлы сопряжения.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2132856"/>
            <a:ext cx="4285167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352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до 1500 м2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51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III Международная Конференция для заводов металлоконструкций, проектировщиков и подрядчиков.</vt:lpstr>
      <vt:lpstr>Опыт выявления и пути оптимального решения ошибок проектирования стадии КМ.</vt:lpstr>
      <vt:lpstr> Опыт выявления ошибок в проектах КМ.</vt:lpstr>
      <vt:lpstr>Аварийные</vt:lpstr>
      <vt:lpstr>Проекты КМ с завышенной металлоемкостью, чем это требуется по действующим нормам </vt:lpstr>
      <vt:lpstr> Проекты КМ с завышенными по трудоемкости для монтажа и изготовления узлами (в тех случаях, где это не требуется)</vt:lpstr>
      <vt:lpstr>Применение в проектах КМ профилей металлопроката, которых не производят/не купить </vt:lpstr>
      <vt:lpstr>Пути решения ошибок проектирования стадии КМ.</vt:lpstr>
      <vt:lpstr>Объекты до 1500 м2</vt:lpstr>
      <vt:lpstr>Прокат, профили.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Dmitrii</dc:creator>
  <cp:lastModifiedBy>Dmitrii</cp:lastModifiedBy>
  <cp:revision>15</cp:revision>
  <dcterms:created xsi:type="dcterms:W3CDTF">2020-02-13T06:07:23Z</dcterms:created>
  <dcterms:modified xsi:type="dcterms:W3CDTF">2020-02-13T09:09:13Z</dcterms:modified>
</cp:coreProperties>
</file>