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8" r:id="rId5"/>
    <p:sldId id="304" r:id="rId6"/>
    <p:sldId id="305" r:id="rId7"/>
    <p:sldId id="325" r:id="rId8"/>
    <p:sldId id="324" r:id="rId9"/>
    <p:sldId id="326" r:id="rId10"/>
    <p:sldId id="327" r:id="rId11"/>
    <p:sldId id="315" r:id="rId12"/>
    <p:sldId id="308" r:id="rId13"/>
    <p:sldId id="312" r:id="rId14"/>
    <p:sldId id="314" r:id="rId15"/>
    <p:sldId id="313" r:id="rId16"/>
    <p:sldId id="328" r:id="rId17"/>
    <p:sldId id="329" r:id="rId18"/>
    <p:sldId id="1531" r:id="rId19"/>
    <p:sldId id="1532" r:id="rId20"/>
    <p:sldId id="330" r:id="rId21"/>
    <p:sldId id="1539" r:id="rId22"/>
    <p:sldId id="331" r:id="rId23"/>
    <p:sldId id="1533" r:id="rId24"/>
    <p:sldId id="1538" r:id="rId25"/>
    <p:sldId id="316" r:id="rId26"/>
    <p:sldId id="319" r:id="rId27"/>
    <p:sldId id="320" r:id="rId28"/>
    <p:sldId id="302" r:id="rId29"/>
    <p:sldId id="1537" r:id="rId30"/>
  </p:sldIdLst>
  <p:sldSz cx="18288000" cy="10287000"/>
  <p:notesSz cx="6669088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tratumNo1"/>
        <a:ea typeface="StratumNo1"/>
        <a:cs typeface="StratumNo1"/>
        <a:sym typeface="StratumNo1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tratumNo1"/>
        <a:ea typeface="StratumNo1"/>
        <a:cs typeface="StratumNo1"/>
        <a:sym typeface="StratumNo1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tratumNo1"/>
        <a:ea typeface="StratumNo1"/>
        <a:cs typeface="StratumNo1"/>
        <a:sym typeface="StratumNo1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tratumNo1"/>
        <a:ea typeface="StratumNo1"/>
        <a:cs typeface="StratumNo1"/>
        <a:sym typeface="StratumNo1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tratumNo1"/>
        <a:ea typeface="StratumNo1"/>
        <a:cs typeface="StratumNo1"/>
        <a:sym typeface="StratumNo1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tratumNo1"/>
        <a:ea typeface="StratumNo1"/>
        <a:cs typeface="StratumNo1"/>
        <a:sym typeface="StratumNo1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tratumNo1"/>
        <a:ea typeface="StratumNo1"/>
        <a:cs typeface="StratumNo1"/>
        <a:sym typeface="StratumNo1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tratumNo1"/>
        <a:ea typeface="StratumNo1"/>
        <a:cs typeface="StratumNo1"/>
        <a:sym typeface="StratumNo1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tratumNo1"/>
        <a:ea typeface="StratumNo1"/>
        <a:cs typeface="StratumNo1"/>
        <a:sym typeface="StratumNo1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F62"/>
    <a:srgbClr val="B1051D"/>
    <a:srgbClr val="FFCC66"/>
    <a:srgbClr val="FFFF99"/>
    <a:srgbClr val="FFCC00"/>
    <a:srgbClr val="FFFF00"/>
    <a:srgbClr val="B7A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64619-E1E4-41B5-90C6-4DBBCFDA7EB2}" v="61" dt="2020-03-03T11:07:52.99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tratumNo1"/>
          <a:ea typeface="StratumNo1"/>
          <a:cs typeface="StratumNo1"/>
        </a:font>
        <a:srgbClr val="000000"/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A"/>
          </a:solidFill>
        </a:fill>
      </a:tcStyle>
    </a:band2H>
    <a:firstCol>
      <a:tcTxStyle b="on" i="off">
        <a:font>
          <a:latin typeface="StratumNo1"/>
          <a:ea typeface="StratumNo1"/>
          <a:cs typeface="StratumNo1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tratumNo1"/>
          <a:ea typeface="StratumNo1"/>
          <a:cs typeface="StratumNo1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StratumNo1"/>
          <a:ea typeface="StratumNo1"/>
          <a:cs typeface="StratumNo1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tratumNo1"/>
          <a:ea typeface="StratumNo1"/>
          <a:cs typeface="StratumNo1"/>
        </a:font>
        <a:srgbClr val="000000"/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BE5F7"/>
          </a:solidFill>
        </a:fill>
      </a:tcStyle>
    </a:wholeTbl>
    <a:band2H>
      <a:tcTxStyle/>
      <a:tcStyle>
        <a:tcBdr/>
        <a:fill>
          <a:solidFill>
            <a:srgbClr val="E7F3FB"/>
          </a:solidFill>
        </a:fill>
      </a:tcStyle>
    </a:band2H>
    <a:firstCol>
      <a:tcTxStyle b="on" i="off">
        <a:font>
          <a:latin typeface="StratumNo1"/>
          <a:ea typeface="StratumNo1"/>
          <a:cs typeface="StratumNo1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StratumNo1"/>
          <a:ea typeface="StratumNo1"/>
          <a:cs typeface="StratumNo1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StratumNo1"/>
          <a:ea typeface="StratumNo1"/>
          <a:cs typeface="StratumNo1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tratumNo1"/>
          <a:ea typeface="StratumNo1"/>
          <a:cs typeface="StratumNo1"/>
        </a:font>
        <a:srgbClr val="000000"/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CCCCC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ff">
        <a:font>
          <a:latin typeface="StratumNo1"/>
          <a:ea typeface="StratumNo1"/>
          <a:cs typeface="StratumNo1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StratumNo1"/>
          <a:ea typeface="StratumNo1"/>
          <a:cs typeface="StratumNo1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StratumNo1"/>
          <a:ea typeface="StratumNo1"/>
          <a:cs typeface="StratumNo1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tratumNo1"/>
          <a:ea typeface="StratumNo1"/>
          <a:cs typeface="StratumNo1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4">
              <a:lumOff val="44000"/>
            </a:schemeClr>
          </a:solidFill>
        </a:fill>
      </a:tcStyle>
    </a:band2H>
    <a:firstCol>
      <a:tcTxStyle b="on" i="off">
        <a:font>
          <a:latin typeface="StratumNo1"/>
          <a:ea typeface="StratumNo1"/>
          <a:cs typeface="StratumNo1"/>
        </a:font>
        <a:schemeClr val="accent4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tratumNo1"/>
          <a:ea typeface="StratumNo1"/>
          <a:cs typeface="StratumNo1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lumOff val="44000"/>
            </a:schemeClr>
          </a:solidFill>
        </a:fill>
      </a:tcStyle>
    </a:lastRow>
    <a:firstRow>
      <a:tcTxStyle b="on" i="off">
        <a:font>
          <a:latin typeface="StratumNo1"/>
          <a:ea typeface="StratumNo1"/>
          <a:cs typeface="StratumNo1"/>
        </a:font>
        <a:schemeClr val="accent4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tratumNo1"/>
          <a:ea typeface="StratumNo1"/>
          <a:cs typeface="StratumNo1"/>
        </a:font>
        <a:srgbClr val="000000"/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StratumNo1"/>
          <a:ea typeface="StratumNo1"/>
          <a:cs typeface="StratumNo1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StratumNo1"/>
          <a:ea typeface="StratumNo1"/>
          <a:cs typeface="StratumNo1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StratumNo1"/>
          <a:ea typeface="StratumNo1"/>
          <a:cs typeface="StratumNo1"/>
        </a:font>
        <a:schemeClr val="accent4">
          <a:lumOff val="44000"/>
        </a:schemeClr>
      </a:tcTxStyle>
      <a:tcStyle>
        <a:tcBdr>
          <a:lef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tratumNo1"/>
          <a:ea typeface="StratumNo1"/>
          <a:cs typeface="StratumNo1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4">
              <a:lumOff val="44000"/>
            </a:schemeClr>
          </a:solidFill>
        </a:fill>
      </a:tcStyle>
    </a:band2H>
    <a:firstCol>
      <a:tcTxStyle b="on" i="off">
        <a:font>
          <a:latin typeface="StratumNo1"/>
          <a:ea typeface="StratumNo1"/>
          <a:cs typeface="StratumNo1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StratumNo1"/>
          <a:ea typeface="StratumNo1"/>
          <a:cs typeface="StratumNo1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StratumNo1"/>
          <a:ea typeface="StratumNo1"/>
          <a:cs typeface="StratumNo1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5127" autoAdjust="0"/>
  </p:normalViewPr>
  <p:slideViewPr>
    <p:cSldViewPr snapToGrid="0">
      <p:cViewPr varScale="1">
        <p:scale>
          <a:sx n="53" d="100"/>
          <a:sy n="53" d="100"/>
        </p:scale>
        <p:origin x="28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Mukhranov" userId="a69c3abd-47d3-4a07-8ae0-6cabe6a9b2de" providerId="ADAL" clId="{57E64619-E1E4-41B5-90C6-4DBBCFDA7EB2}"/>
    <pc:docChg chg="modSld">
      <pc:chgData name="Alexander Mukhranov" userId="a69c3abd-47d3-4a07-8ae0-6cabe6a9b2de" providerId="ADAL" clId="{57E64619-E1E4-41B5-90C6-4DBBCFDA7EB2}" dt="2020-03-05T06:12:21.586" v="16" actId="20577"/>
      <pc:docMkLst>
        <pc:docMk/>
      </pc:docMkLst>
      <pc:sldChg chg="modSp">
        <pc:chgData name="Alexander Mukhranov" userId="a69c3abd-47d3-4a07-8ae0-6cabe6a9b2de" providerId="ADAL" clId="{57E64619-E1E4-41B5-90C6-4DBBCFDA7EB2}" dt="2020-03-05T06:12:21.586" v="16" actId="20577"/>
        <pc:sldMkLst>
          <pc:docMk/>
          <pc:sldMk cId="1901069601" sldId="1533"/>
        </pc:sldMkLst>
        <pc:spChg chg="mod">
          <ac:chgData name="Alexander Mukhranov" userId="a69c3abd-47d3-4a07-8ae0-6cabe6a9b2de" providerId="ADAL" clId="{57E64619-E1E4-41B5-90C6-4DBBCFDA7EB2}" dt="2020-03-05T06:12:21.586" v="16" actId="20577"/>
          <ac:spMkLst>
            <pc:docMk/>
            <pc:sldMk cId="1901069601" sldId="1533"/>
            <ac:spMk id="9" creationId="{2C8E1E50-4AA8-4D7A-9B5C-069E67A9A5E9}"/>
          </ac:spMkLst>
        </pc:spChg>
      </pc:sldChg>
    </pc:docChg>
  </pc:docChgLst>
  <pc:docChgLst>
    <pc:chgData name="Alexander Mukhranov" userId="a69c3abd-47d3-4a07-8ae0-6cabe6a9b2de" providerId="ADAL" clId="{73CDE70D-B79E-4F18-B4D5-9930197AE8D1}"/>
    <pc:docChg chg="undo custSel delSld modSld sldOrd">
      <pc:chgData name="Alexander Mukhranov" userId="a69c3abd-47d3-4a07-8ae0-6cabe6a9b2de" providerId="ADAL" clId="{73CDE70D-B79E-4F18-B4D5-9930197AE8D1}" dt="2020-03-03T11:09:14.639" v="303" actId="20577"/>
      <pc:docMkLst>
        <pc:docMk/>
      </pc:docMkLst>
      <pc:sldChg chg="modSp">
        <pc:chgData name="Alexander Mukhranov" userId="a69c3abd-47d3-4a07-8ae0-6cabe6a9b2de" providerId="ADAL" clId="{73CDE70D-B79E-4F18-B4D5-9930197AE8D1}" dt="2020-03-03T11:02:00.312" v="101" actId="20577"/>
        <pc:sldMkLst>
          <pc:docMk/>
          <pc:sldMk cId="0" sldId="258"/>
        </pc:sldMkLst>
        <pc:spChg chg="mod">
          <ac:chgData name="Alexander Mukhranov" userId="a69c3abd-47d3-4a07-8ae0-6cabe6a9b2de" providerId="ADAL" clId="{73CDE70D-B79E-4F18-B4D5-9930197AE8D1}" dt="2020-03-03T11:02:00.312" v="101" actId="20577"/>
          <ac:spMkLst>
            <pc:docMk/>
            <pc:sldMk cId="0" sldId="258"/>
            <ac:spMk id="8" creationId="{3645540C-FFF7-4CCB-A48F-2610E050A363}"/>
          </ac:spMkLst>
        </pc:spChg>
      </pc:sldChg>
      <pc:sldChg chg="addSp delSp modSp">
        <pc:chgData name="Alexander Mukhranov" userId="a69c3abd-47d3-4a07-8ae0-6cabe6a9b2de" providerId="ADAL" clId="{73CDE70D-B79E-4F18-B4D5-9930197AE8D1}" dt="2020-03-03T11:07:12.963" v="268"/>
        <pc:sldMkLst>
          <pc:docMk/>
          <pc:sldMk cId="581160368" sldId="304"/>
        </pc:sldMkLst>
        <pc:spChg chg="mod">
          <ac:chgData name="Alexander Mukhranov" userId="a69c3abd-47d3-4a07-8ae0-6cabe6a9b2de" providerId="ADAL" clId="{73CDE70D-B79E-4F18-B4D5-9930197AE8D1}" dt="2020-03-03T11:03:01.040" v="151" actId="14100"/>
          <ac:spMkLst>
            <pc:docMk/>
            <pc:sldMk cId="581160368" sldId="304"/>
            <ac:spMk id="2" creationId="{BCC9583F-E8B4-4722-BA87-3BF6A829CB11}"/>
          </ac:spMkLst>
        </pc:spChg>
        <pc:spChg chg="mod">
          <ac:chgData name="Alexander Mukhranov" userId="a69c3abd-47d3-4a07-8ae0-6cabe6a9b2de" providerId="ADAL" clId="{73CDE70D-B79E-4F18-B4D5-9930197AE8D1}" dt="2020-03-03T11:03:09.148" v="170" actId="1035"/>
          <ac:spMkLst>
            <pc:docMk/>
            <pc:sldMk cId="581160368" sldId="304"/>
            <ac:spMk id="6" creationId="{663758BB-89B4-4672-9A5C-46259A1A3820}"/>
          </ac:spMkLst>
        </pc:spChg>
        <pc:spChg chg="mod">
          <ac:chgData name="Alexander Mukhranov" userId="a69c3abd-47d3-4a07-8ae0-6cabe6a9b2de" providerId="ADAL" clId="{73CDE70D-B79E-4F18-B4D5-9930197AE8D1}" dt="2020-03-03T11:02:42.772" v="142" actId="1035"/>
          <ac:spMkLst>
            <pc:docMk/>
            <pc:sldMk cId="581160368" sldId="304"/>
            <ac:spMk id="7" creationId="{2816126F-696C-4147-B619-8B1543D4C76F}"/>
          </ac:spMkLst>
        </pc:spChg>
        <pc:spChg chg="mod">
          <ac:chgData name="Alexander Mukhranov" userId="a69c3abd-47d3-4a07-8ae0-6cabe6a9b2de" providerId="ADAL" clId="{73CDE70D-B79E-4F18-B4D5-9930197AE8D1}" dt="2020-03-03T11:02:32.383" v="120" actId="1035"/>
          <ac:spMkLst>
            <pc:docMk/>
            <pc:sldMk cId="581160368" sldId="304"/>
            <ac:spMk id="9" creationId="{89A1E3F6-E6E3-490C-B994-323EFDFE78FD}"/>
          </ac:spMkLst>
        </pc:spChg>
        <pc:spChg chg="mod">
          <ac:chgData name="Alexander Mukhranov" userId="a69c3abd-47d3-4a07-8ae0-6cabe6a9b2de" providerId="ADAL" clId="{73CDE70D-B79E-4F18-B4D5-9930197AE8D1}" dt="2020-03-03T11:02:32.383" v="120" actId="1035"/>
          <ac:spMkLst>
            <pc:docMk/>
            <pc:sldMk cId="581160368" sldId="304"/>
            <ac:spMk id="10" creationId="{7406A315-2EE1-4340-A16C-FB13D2D8458F}"/>
          </ac:spMkLst>
        </pc:spChg>
        <pc:picChg chg="del mod">
          <ac:chgData name="Alexander Mukhranov" userId="a69c3abd-47d3-4a07-8ae0-6cabe6a9b2de" providerId="ADAL" clId="{73CDE70D-B79E-4F18-B4D5-9930197AE8D1}" dt="2020-03-03T11:07:07.584" v="267" actId="478"/>
          <ac:picMkLst>
            <pc:docMk/>
            <pc:sldMk cId="581160368" sldId="304"/>
            <ac:picMk id="8" creationId="{C5377CA4-1F6F-4743-9DAC-551AA4AD5FD4}"/>
          </ac:picMkLst>
        </pc:picChg>
        <pc:picChg chg="add">
          <ac:chgData name="Alexander Mukhranov" userId="a69c3abd-47d3-4a07-8ae0-6cabe6a9b2de" providerId="ADAL" clId="{73CDE70D-B79E-4F18-B4D5-9930197AE8D1}" dt="2020-03-03T11:07:12.963" v="268"/>
          <ac:picMkLst>
            <pc:docMk/>
            <pc:sldMk cId="581160368" sldId="304"/>
            <ac:picMk id="11" creationId="{739EEB7C-99AA-4843-AD6C-315EAEF826C7}"/>
          </ac:picMkLst>
        </pc:picChg>
      </pc:sldChg>
      <pc:sldChg chg="delSp modSp delAnim modAnim">
        <pc:chgData name="Alexander Mukhranov" userId="a69c3abd-47d3-4a07-8ae0-6cabe6a9b2de" providerId="ADAL" clId="{73CDE70D-B79E-4F18-B4D5-9930197AE8D1}" dt="2020-03-03T11:07:52.991" v="269"/>
        <pc:sldMkLst>
          <pc:docMk/>
          <pc:sldMk cId="2872045392" sldId="305"/>
        </pc:sldMkLst>
        <pc:spChg chg="mod">
          <ac:chgData name="Alexander Mukhranov" userId="a69c3abd-47d3-4a07-8ae0-6cabe6a9b2de" providerId="ADAL" clId="{73CDE70D-B79E-4F18-B4D5-9930197AE8D1}" dt="2020-03-03T11:03:38.124" v="220" actId="1036"/>
          <ac:spMkLst>
            <pc:docMk/>
            <pc:sldMk cId="2872045392" sldId="305"/>
            <ac:spMk id="2" creationId="{14D544DD-E3B3-4425-9A5C-BF968A789558}"/>
          </ac:spMkLst>
        </pc:spChg>
        <pc:spChg chg="mod">
          <ac:chgData name="Alexander Mukhranov" userId="a69c3abd-47d3-4a07-8ae0-6cabe6a9b2de" providerId="ADAL" clId="{73CDE70D-B79E-4F18-B4D5-9930197AE8D1}" dt="2020-03-03T11:03:38.124" v="220" actId="1036"/>
          <ac:spMkLst>
            <pc:docMk/>
            <pc:sldMk cId="2872045392" sldId="305"/>
            <ac:spMk id="4" creationId="{E937A14F-6986-4A98-932F-964EC4358476}"/>
          </ac:spMkLst>
        </pc:spChg>
        <pc:spChg chg="mod">
          <ac:chgData name="Alexander Mukhranov" userId="a69c3abd-47d3-4a07-8ae0-6cabe6a9b2de" providerId="ADAL" clId="{73CDE70D-B79E-4F18-B4D5-9930197AE8D1}" dt="2020-03-03T11:03:38.124" v="220" actId="1036"/>
          <ac:spMkLst>
            <pc:docMk/>
            <pc:sldMk cId="2872045392" sldId="305"/>
            <ac:spMk id="9" creationId="{3294BB6B-C03D-447F-9F1D-3BD8A441F9FE}"/>
          </ac:spMkLst>
        </pc:spChg>
        <pc:spChg chg="del">
          <ac:chgData name="Alexander Mukhranov" userId="a69c3abd-47d3-4a07-8ae0-6cabe6a9b2de" providerId="ADAL" clId="{73CDE70D-B79E-4F18-B4D5-9930197AE8D1}" dt="2020-03-03T10:59:03.785" v="15" actId="478"/>
          <ac:spMkLst>
            <pc:docMk/>
            <pc:sldMk cId="2872045392" sldId="305"/>
            <ac:spMk id="10" creationId="{11C3B6B0-E571-43B2-9B84-8336F361EB30}"/>
          </ac:spMkLst>
        </pc:spChg>
        <pc:spChg chg="mod">
          <ac:chgData name="Alexander Mukhranov" userId="a69c3abd-47d3-4a07-8ae0-6cabe6a9b2de" providerId="ADAL" clId="{73CDE70D-B79E-4F18-B4D5-9930197AE8D1}" dt="2020-03-03T11:03:38.124" v="220" actId="1036"/>
          <ac:spMkLst>
            <pc:docMk/>
            <pc:sldMk cId="2872045392" sldId="305"/>
            <ac:spMk id="12" creationId="{17EC5879-6ACE-45A1-B8BE-99A99917C127}"/>
          </ac:spMkLst>
        </pc:spChg>
        <pc:spChg chg="mod">
          <ac:chgData name="Alexander Mukhranov" userId="a69c3abd-47d3-4a07-8ae0-6cabe6a9b2de" providerId="ADAL" clId="{73CDE70D-B79E-4F18-B4D5-9930197AE8D1}" dt="2020-03-03T11:03:38.124" v="220" actId="1036"/>
          <ac:spMkLst>
            <pc:docMk/>
            <pc:sldMk cId="2872045392" sldId="305"/>
            <ac:spMk id="30" creationId="{98613D79-303C-433B-911F-09ED7310640D}"/>
          </ac:spMkLst>
        </pc:spChg>
        <pc:picChg chg="mod">
          <ac:chgData name="Alexander Mukhranov" userId="a69c3abd-47d3-4a07-8ae0-6cabe6a9b2de" providerId="ADAL" clId="{73CDE70D-B79E-4F18-B4D5-9930197AE8D1}" dt="2020-03-03T11:03:29.480" v="193" actId="1036"/>
          <ac:picMkLst>
            <pc:docMk/>
            <pc:sldMk cId="2872045392" sldId="305"/>
            <ac:picMk id="14" creationId="{B2A9B299-B754-4572-81D6-337A7BFF2F01}"/>
          </ac:picMkLst>
        </pc:picChg>
        <pc:cxnChg chg="mod">
          <ac:chgData name="Alexander Mukhranov" userId="a69c3abd-47d3-4a07-8ae0-6cabe6a9b2de" providerId="ADAL" clId="{73CDE70D-B79E-4F18-B4D5-9930197AE8D1}" dt="2020-03-03T11:03:38.124" v="220" actId="1036"/>
          <ac:cxnSpMkLst>
            <pc:docMk/>
            <pc:sldMk cId="2872045392" sldId="305"/>
            <ac:cxnSpMk id="8" creationId="{7034E1F8-7D7D-4A32-9B88-C3B07327D5A9}"/>
          </ac:cxnSpMkLst>
        </pc:cxnChg>
        <pc:cxnChg chg="mod">
          <ac:chgData name="Alexander Mukhranov" userId="a69c3abd-47d3-4a07-8ae0-6cabe6a9b2de" providerId="ADAL" clId="{73CDE70D-B79E-4F18-B4D5-9930197AE8D1}" dt="2020-03-03T11:03:38.124" v="220" actId="1036"/>
          <ac:cxnSpMkLst>
            <pc:docMk/>
            <pc:sldMk cId="2872045392" sldId="305"/>
            <ac:cxnSpMk id="15" creationId="{67E9BFC3-4498-45FD-9F19-DEF6694AD3A8}"/>
          </ac:cxnSpMkLst>
        </pc:cxnChg>
        <pc:cxnChg chg="del mod">
          <ac:chgData name="Alexander Mukhranov" userId="a69c3abd-47d3-4a07-8ae0-6cabe6a9b2de" providerId="ADAL" clId="{73CDE70D-B79E-4F18-B4D5-9930197AE8D1}" dt="2020-03-03T10:59:06.820" v="16" actId="478"/>
          <ac:cxnSpMkLst>
            <pc:docMk/>
            <pc:sldMk cId="2872045392" sldId="305"/>
            <ac:cxnSpMk id="17" creationId="{A81D5371-97E1-4232-9839-055523679053}"/>
          </ac:cxnSpMkLst>
        </pc:cxnChg>
        <pc:cxnChg chg="mod">
          <ac:chgData name="Alexander Mukhranov" userId="a69c3abd-47d3-4a07-8ae0-6cabe6a9b2de" providerId="ADAL" clId="{73CDE70D-B79E-4F18-B4D5-9930197AE8D1}" dt="2020-03-03T11:03:38.124" v="220" actId="1036"/>
          <ac:cxnSpMkLst>
            <pc:docMk/>
            <pc:sldMk cId="2872045392" sldId="305"/>
            <ac:cxnSpMk id="21" creationId="{9CA751DA-6D47-497D-8C58-36A4983B6841}"/>
          </ac:cxnSpMkLst>
        </pc:cxnChg>
      </pc:sldChg>
      <pc:sldChg chg="addSp delSp modSp delAnim">
        <pc:chgData name="Alexander Mukhranov" userId="a69c3abd-47d3-4a07-8ae0-6cabe6a9b2de" providerId="ADAL" clId="{73CDE70D-B79E-4F18-B4D5-9930197AE8D1}" dt="2020-03-03T11:06:19.130" v="266" actId="1035"/>
        <pc:sldMkLst>
          <pc:docMk/>
          <pc:sldMk cId="135494461" sldId="308"/>
        </pc:sldMkLst>
        <pc:spChg chg="del">
          <ac:chgData name="Alexander Mukhranov" userId="a69c3abd-47d3-4a07-8ae0-6cabe6a9b2de" providerId="ADAL" clId="{73CDE70D-B79E-4F18-B4D5-9930197AE8D1}" dt="2020-03-03T11:05:59.568" v="242" actId="478"/>
          <ac:spMkLst>
            <pc:docMk/>
            <pc:sldMk cId="135494461" sldId="308"/>
            <ac:spMk id="5" creationId="{750D6EF5-B1BD-4701-AE2D-031CD88942D3}"/>
          </ac:spMkLst>
        </pc:spChg>
        <pc:spChg chg="mod">
          <ac:chgData name="Alexander Mukhranov" userId="a69c3abd-47d3-4a07-8ae0-6cabe6a9b2de" providerId="ADAL" clId="{73CDE70D-B79E-4F18-B4D5-9930197AE8D1}" dt="2020-03-03T11:06:19.130" v="266" actId="1035"/>
          <ac:spMkLst>
            <pc:docMk/>
            <pc:sldMk cId="135494461" sldId="308"/>
            <ac:spMk id="6" creationId="{A990E261-82ED-439A-82C5-52786D3E99FB}"/>
          </ac:spMkLst>
        </pc:spChg>
        <pc:spChg chg="mod">
          <ac:chgData name="Alexander Mukhranov" userId="a69c3abd-47d3-4a07-8ae0-6cabe6a9b2de" providerId="ADAL" clId="{73CDE70D-B79E-4F18-B4D5-9930197AE8D1}" dt="2020-03-03T11:06:19.130" v="266" actId="1035"/>
          <ac:spMkLst>
            <pc:docMk/>
            <pc:sldMk cId="135494461" sldId="308"/>
            <ac:spMk id="7" creationId="{91727FB2-5372-4E64-BFF5-12003815D584}"/>
          </ac:spMkLst>
        </pc:spChg>
        <pc:spChg chg="mod">
          <ac:chgData name="Alexander Mukhranov" userId="a69c3abd-47d3-4a07-8ae0-6cabe6a9b2de" providerId="ADAL" clId="{73CDE70D-B79E-4F18-B4D5-9930197AE8D1}" dt="2020-03-03T11:06:19.130" v="266" actId="1035"/>
          <ac:spMkLst>
            <pc:docMk/>
            <pc:sldMk cId="135494461" sldId="308"/>
            <ac:spMk id="8" creationId="{F8DCC80F-CBFE-4FA5-B443-69B6E2367CFA}"/>
          </ac:spMkLst>
        </pc:spChg>
        <pc:spChg chg="del">
          <ac:chgData name="Alexander Mukhranov" userId="a69c3abd-47d3-4a07-8ae0-6cabe6a9b2de" providerId="ADAL" clId="{73CDE70D-B79E-4F18-B4D5-9930197AE8D1}" dt="2020-03-03T10:58:01.255" v="5" actId="478"/>
          <ac:spMkLst>
            <pc:docMk/>
            <pc:sldMk cId="135494461" sldId="308"/>
            <ac:spMk id="9" creationId="{1EDCB758-64BE-4400-B691-5B262B39FAF5}"/>
          </ac:spMkLst>
        </pc:spChg>
        <pc:spChg chg="del mod">
          <ac:chgData name="Alexander Mukhranov" userId="a69c3abd-47d3-4a07-8ae0-6cabe6a9b2de" providerId="ADAL" clId="{73CDE70D-B79E-4F18-B4D5-9930197AE8D1}" dt="2020-03-03T10:58:02.774" v="7" actId="478"/>
          <ac:spMkLst>
            <pc:docMk/>
            <pc:sldMk cId="135494461" sldId="308"/>
            <ac:spMk id="10" creationId="{6E9DC46A-607C-415D-8596-C39705CCC6D7}"/>
          </ac:spMkLst>
        </pc:spChg>
        <pc:spChg chg="del">
          <ac:chgData name="Alexander Mukhranov" userId="a69c3abd-47d3-4a07-8ae0-6cabe6a9b2de" providerId="ADAL" clId="{73CDE70D-B79E-4F18-B4D5-9930197AE8D1}" dt="2020-03-03T10:58:03.701" v="8" actId="478"/>
          <ac:spMkLst>
            <pc:docMk/>
            <pc:sldMk cId="135494461" sldId="308"/>
            <ac:spMk id="11" creationId="{0167C9D0-C792-4E59-9FB1-F4B71FEFCC87}"/>
          </ac:spMkLst>
        </pc:spChg>
        <pc:spChg chg="mod">
          <ac:chgData name="Alexander Mukhranov" userId="a69c3abd-47d3-4a07-8ae0-6cabe6a9b2de" providerId="ADAL" clId="{73CDE70D-B79E-4F18-B4D5-9930197AE8D1}" dt="2020-03-03T11:06:19.130" v="266" actId="1035"/>
          <ac:spMkLst>
            <pc:docMk/>
            <pc:sldMk cId="135494461" sldId="308"/>
            <ac:spMk id="13" creationId="{1F97307A-F959-44A6-AA41-6D15E1F9CDF9}"/>
          </ac:spMkLst>
        </pc:spChg>
        <pc:spChg chg="add">
          <ac:chgData name="Alexander Mukhranov" userId="a69c3abd-47d3-4a07-8ae0-6cabe6a9b2de" providerId="ADAL" clId="{73CDE70D-B79E-4F18-B4D5-9930197AE8D1}" dt="2020-03-03T11:05:59.878" v="243"/>
          <ac:spMkLst>
            <pc:docMk/>
            <pc:sldMk cId="135494461" sldId="308"/>
            <ac:spMk id="16" creationId="{94035C68-DC57-4B97-A159-C4A5C385EEE3}"/>
          </ac:spMkLst>
        </pc:spChg>
        <pc:graphicFrameChg chg="mod">
          <ac:chgData name="Alexander Mukhranov" userId="a69c3abd-47d3-4a07-8ae0-6cabe6a9b2de" providerId="ADAL" clId="{73CDE70D-B79E-4F18-B4D5-9930197AE8D1}" dt="2020-03-03T11:06:19.130" v="266" actId="1035"/>
          <ac:graphicFrameMkLst>
            <pc:docMk/>
            <pc:sldMk cId="135494461" sldId="308"/>
            <ac:graphicFrameMk id="12" creationId="{FF413600-77E1-4C7A-8ED9-E9B18652F0B4}"/>
          </ac:graphicFrameMkLst>
        </pc:graphicFrameChg>
        <pc:picChg chg="mod">
          <ac:chgData name="Alexander Mukhranov" userId="a69c3abd-47d3-4a07-8ae0-6cabe6a9b2de" providerId="ADAL" clId="{73CDE70D-B79E-4F18-B4D5-9930197AE8D1}" dt="2020-03-03T11:06:19.130" v="266" actId="1035"/>
          <ac:picMkLst>
            <pc:docMk/>
            <pc:sldMk cId="135494461" sldId="308"/>
            <ac:picMk id="3" creationId="{76071EB1-B322-4619-9FF8-ED681A757F2A}"/>
          </ac:picMkLst>
        </pc:picChg>
        <pc:picChg chg="mod">
          <ac:chgData name="Alexander Mukhranov" userId="a69c3abd-47d3-4a07-8ae0-6cabe6a9b2de" providerId="ADAL" clId="{73CDE70D-B79E-4F18-B4D5-9930197AE8D1}" dt="2020-03-03T11:06:19.130" v="266" actId="1035"/>
          <ac:picMkLst>
            <pc:docMk/>
            <pc:sldMk cId="135494461" sldId="308"/>
            <ac:picMk id="15" creationId="{74C17823-E9FD-45D7-8BA9-4D19F7308339}"/>
          </ac:picMkLst>
        </pc:picChg>
      </pc:sldChg>
      <pc:sldChg chg="del ord">
        <pc:chgData name="Alexander Mukhranov" userId="a69c3abd-47d3-4a07-8ae0-6cabe6a9b2de" providerId="ADAL" clId="{73CDE70D-B79E-4F18-B4D5-9930197AE8D1}" dt="2020-03-03T10:57:03.216" v="1" actId="2696"/>
        <pc:sldMkLst>
          <pc:docMk/>
          <pc:sldMk cId="2710349222" sldId="309"/>
        </pc:sldMkLst>
      </pc:sldChg>
      <pc:sldChg chg="del">
        <pc:chgData name="Alexander Mukhranov" userId="a69c3abd-47d3-4a07-8ae0-6cabe6a9b2de" providerId="ADAL" clId="{73CDE70D-B79E-4F18-B4D5-9930197AE8D1}" dt="2020-03-03T10:58:16.150" v="10" actId="2696"/>
        <pc:sldMkLst>
          <pc:docMk/>
          <pc:sldMk cId="1164911417" sldId="310"/>
        </pc:sldMkLst>
      </pc:sldChg>
      <pc:sldChg chg="del">
        <pc:chgData name="Alexander Mukhranov" userId="a69c3abd-47d3-4a07-8ae0-6cabe6a9b2de" providerId="ADAL" clId="{73CDE70D-B79E-4F18-B4D5-9930197AE8D1}" dt="2020-03-03T10:58:16.147" v="9" actId="2696"/>
        <pc:sldMkLst>
          <pc:docMk/>
          <pc:sldMk cId="3851499522" sldId="311"/>
        </pc:sldMkLst>
      </pc:sldChg>
      <pc:sldChg chg="modSp">
        <pc:chgData name="Alexander Mukhranov" userId="a69c3abd-47d3-4a07-8ae0-6cabe6a9b2de" providerId="ADAL" clId="{73CDE70D-B79E-4F18-B4D5-9930197AE8D1}" dt="2020-03-03T11:08:22.555" v="273" actId="20577"/>
        <pc:sldMkLst>
          <pc:docMk/>
          <pc:sldMk cId="777526906" sldId="312"/>
        </pc:sldMkLst>
        <pc:spChg chg="mod">
          <ac:chgData name="Alexander Mukhranov" userId="a69c3abd-47d3-4a07-8ae0-6cabe6a9b2de" providerId="ADAL" clId="{73CDE70D-B79E-4F18-B4D5-9930197AE8D1}" dt="2020-03-03T11:08:22.555" v="273" actId="20577"/>
          <ac:spMkLst>
            <pc:docMk/>
            <pc:sldMk cId="777526906" sldId="312"/>
            <ac:spMk id="9" creationId="{3294BB6B-C03D-447F-9F1D-3BD8A441F9FE}"/>
          </ac:spMkLst>
        </pc:spChg>
      </pc:sldChg>
      <pc:sldChg chg="modSp">
        <pc:chgData name="Alexander Mukhranov" userId="a69c3abd-47d3-4a07-8ae0-6cabe6a9b2de" providerId="ADAL" clId="{73CDE70D-B79E-4F18-B4D5-9930197AE8D1}" dt="2020-03-03T11:08:33.495" v="279" actId="20577"/>
        <pc:sldMkLst>
          <pc:docMk/>
          <pc:sldMk cId="3094208305" sldId="313"/>
        </pc:sldMkLst>
        <pc:spChg chg="mod">
          <ac:chgData name="Alexander Mukhranov" userId="a69c3abd-47d3-4a07-8ae0-6cabe6a9b2de" providerId="ADAL" clId="{73CDE70D-B79E-4F18-B4D5-9930197AE8D1}" dt="2020-03-03T11:08:33.495" v="279" actId="20577"/>
          <ac:spMkLst>
            <pc:docMk/>
            <pc:sldMk cId="3094208305" sldId="313"/>
            <ac:spMk id="15" creationId="{7EF7669D-164D-4412-B563-05136E4AFCA3}"/>
          </ac:spMkLst>
        </pc:spChg>
      </pc:sldChg>
      <pc:sldChg chg="modSp">
        <pc:chgData name="Alexander Mukhranov" userId="a69c3abd-47d3-4a07-8ae0-6cabe6a9b2de" providerId="ADAL" clId="{73CDE70D-B79E-4F18-B4D5-9930197AE8D1}" dt="2020-03-03T11:08:28.022" v="277" actId="20577"/>
        <pc:sldMkLst>
          <pc:docMk/>
          <pc:sldMk cId="814055867" sldId="314"/>
        </pc:sldMkLst>
        <pc:spChg chg="mod">
          <ac:chgData name="Alexander Mukhranov" userId="a69c3abd-47d3-4a07-8ae0-6cabe6a9b2de" providerId="ADAL" clId="{73CDE70D-B79E-4F18-B4D5-9930197AE8D1}" dt="2020-03-03T11:08:28.022" v="277" actId="20577"/>
          <ac:spMkLst>
            <pc:docMk/>
            <pc:sldMk cId="814055867" sldId="314"/>
            <ac:spMk id="8" creationId="{BB201FAC-29E4-4332-8122-9D5B5BBA299C}"/>
          </ac:spMkLst>
        </pc:spChg>
      </pc:sldChg>
      <pc:sldChg chg="delSp modSp delAnim">
        <pc:chgData name="Alexander Mukhranov" userId="a69c3abd-47d3-4a07-8ae0-6cabe6a9b2de" providerId="ADAL" clId="{73CDE70D-B79E-4F18-B4D5-9930197AE8D1}" dt="2020-03-03T11:05:53.946" v="241" actId="1076"/>
        <pc:sldMkLst>
          <pc:docMk/>
          <pc:sldMk cId="1753064947" sldId="315"/>
        </pc:sldMkLst>
        <pc:spChg chg="mod">
          <ac:chgData name="Alexander Mukhranov" userId="a69c3abd-47d3-4a07-8ae0-6cabe6a9b2de" providerId="ADAL" clId="{73CDE70D-B79E-4F18-B4D5-9930197AE8D1}" dt="2020-03-03T11:05:39.216" v="240" actId="1035"/>
          <ac:spMkLst>
            <pc:docMk/>
            <pc:sldMk cId="1753064947" sldId="315"/>
            <ac:spMk id="7" creationId="{1A73C166-B4EC-4944-ABB5-EFF1FB8623BC}"/>
          </ac:spMkLst>
        </pc:spChg>
        <pc:spChg chg="del">
          <ac:chgData name="Alexander Mukhranov" userId="a69c3abd-47d3-4a07-8ae0-6cabe6a9b2de" providerId="ADAL" clId="{73CDE70D-B79E-4F18-B4D5-9930197AE8D1}" dt="2020-03-03T10:57:54.975" v="2" actId="478"/>
          <ac:spMkLst>
            <pc:docMk/>
            <pc:sldMk cId="1753064947" sldId="315"/>
            <ac:spMk id="12" creationId="{7E59DB6E-4303-4B76-BBC4-1138F5C4E37F}"/>
          </ac:spMkLst>
        </pc:spChg>
        <pc:spChg chg="mod">
          <ac:chgData name="Alexander Mukhranov" userId="a69c3abd-47d3-4a07-8ae0-6cabe6a9b2de" providerId="ADAL" clId="{73CDE70D-B79E-4F18-B4D5-9930197AE8D1}" dt="2020-03-03T11:05:39.216" v="240" actId="1035"/>
          <ac:spMkLst>
            <pc:docMk/>
            <pc:sldMk cId="1753064947" sldId="315"/>
            <ac:spMk id="14" creationId="{D4F9DAF6-4560-4204-B77A-0B900673E178}"/>
          </ac:spMkLst>
        </pc:spChg>
        <pc:spChg chg="mod">
          <ac:chgData name="Alexander Mukhranov" userId="a69c3abd-47d3-4a07-8ae0-6cabe6a9b2de" providerId="ADAL" clId="{73CDE70D-B79E-4F18-B4D5-9930197AE8D1}" dt="2020-03-03T11:05:39.216" v="240" actId="1035"/>
          <ac:spMkLst>
            <pc:docMk/>
            <pc:sldMk cId="1753064947" sldId="315"/>
            <ac:spMk id="15" creationId="{F6053606-C667-4EA8-BBFC-46C7CE7ADF5C}"/>
          </ac:spMkLst>
        </pc:spChg>
        <pc:spChg chg="mod">
          <ac:chgData name="Alexander Mukhranov" userId="a69c3abd-47d3-4a07-8ae0-6cabe6a9b2de" providerId="ADAL" clId="{73CDE70D-B79E-4F18-B4D5-9930197AE8D1}" dt="2020-03-03T11:05:53.946" v="241" actId="1076"/>
          <ac:spMkLst>
            <pc:docMk/>
            <pc:sldMk cId="1753064947" sldId="315"/>
            <ac:spMk id="16" creationId="{05419DB3-34A8-46B7-A789-77D53EF4E258}"/>
          </ac:spMkLst>
        </pc:spChg>
        <pc:spChg chg="del">
          <ac:chgData name="Alexander Mukhranov" userId="a69c3abd-47d3-4a07-8ae0-6cabe6a9b2de" providerId="ADAL" clId="{73CDE70D-B79E-4F18-B4D5-9930197AE8D1}" dt="2020-03-03T10:57:55.470" v="3" actId="478"/>
          <ac:spMkLst>
            <pc:docMk/>
            <pc:sldMk cId="1753064947" sldId="315"/>
            <ac:spMk id="19" creationId="{1F819D35-750B-4060-B2A7-F9BC77C5F7E3}"/>
          </ac:spMkLst>
        </pc:spChg>
        <pc:spChg chg="del">
          <ac:chgData name="Alexander Mukhranov" userId="a69c3abd-47d3-4a07-8ae0-6cabe6a9b2de" providerId="ADAL" clId="{73CDE70D-B79E-4F18-B4D5-9930197AE8D1}" dt="2020-03-03T10:57:57.283" v="4" actId="478"/>
          <ac:spMkLst>
            <pc:docMk/>
            <pc:sldMk cId="1753064947" sldId="315"/>
            <ac:spMk id="20" creationId="{9C3B4953-1C53-46BB-971A-686EDF5556AC}"/>
          </ac:spMkLst>
        </pc:spChg>
        <pc:picChg chg="mod">
          <ac:chgData name="Alexander Mukhranov" userId="a69c3abd-47d3-4a07-8ae0-6cabe6a9b2de" providerId="ADAL" clId="{73CDE70D-B79E-4F18-B4D5-9930197AE8D1}" dt="2020-03-03T11:05:39.216" v="240" actId="1035"/>
          <ac:picMkLst>
            <pc:docMk/>
            <pc:sldMk cId="1753064947" sldId="315"/>
            <ac:picMk id="2" creationId="{6D633E42-B4E7-4414-8BB2-FB037F20CEFC}"/>
          </ac:picMkLst>
        </pc:picChg>
        <pc:picChg chg="mod">
          <ac:chgData name="Alexander Mukhranov" userId="a69c3abd-47d3-4a07-8ae0-6cabe6a9b2de" providerId="ADAL" clId="{73CDE70D-B79E-4F18-B4D5-9930197AE8D1}" dt="2020-03-03T11:05:39.216" v="240" actId="1035"/>
          <ac:picMkLst>
            <pc:docMk/>
            <pc:sldMk cId="1753064947" sldId="315"/>
            <ac:picMk id="1026" creationId="{6E9FF54D-E317-4012-A74C-C117EC11952E}"/>
          </ac:picMkLst>
        </pc:picChg>
        <pc:picChg chg="mod">
          <ac:chgData name="Alexander Mukhranov" userId="a69c3abd-47d3-4a07-8ae0-6cabe6a9b2de" providerId="ADAL" clId="{73CDE70D-B79E-4F18-B4D5-9930197AE8D1}" dt="2020-03-03T11:05:39.216" v="240" actId="1035"/>
          <ac:picMkLst>
            <pc:docMk/>
            <pc:sldMk cId="1753064947" sldId="315"/>
            <ac:picMk id="1028" creationId="{181979EA-8A5E-4113-9D32-BD0F8514B9F2}"/>
          </ac:picMkLst>
        </pc:picChg>
      </pc:sldChg>
      <pc:sldChg chg="del">
        <pc:chgData name="Alexander Mukhranov" userId="a69c3abd-47d3-4a07-8ae0-6cabe6a9b2de" providerId="ADAL" clId="{73CDE70D-B79E-4F18-B4D5-9930197AE8D1}" dt="2020-03-03T11:04:07.860" v="224" actId="2696"/>
        <pc:sldMkLst>
          <pc:docMk/>
          <pc:sldMk cId="972951971" sldId="317"/>
        </pc:sldMkLst>
      </pc:sldChg>
      <pc:sldChg chg="del">
        <pc:chgData name="Alexander Mukhranov" userId="a69c3abd-47d3-4a07-8ae0-6cabe6a9b2de" providerId="ADAL" clId="{73CDE70D-B79E-4F18-B4D5-9930197AE8D1}" dt="2020-03-03T11:04:16.735" v="225" actId="2696"/>
        <pc:sldMkLst>
          <pc:docMk/>
          <pc:sldMk cId="84293768" sldId="318"/>
        </pc:sldMkLst>
      </pc:sldChg>
      <pc:sldChg chg="del">
        <pc:chgData name="Alexander Mukhranov" userId="a69c3abd-47d3-4a07-8ae0-6cabe6a9b2de" providerId="ADAL" clId="{73CDE70D-B79E-4F18-B4D5-9930197AE8D1}" dt="2020-03-03T10:58:52.224" v="14" actId="2696"/>
        <pc:sldMkLst>
          <pc:docMk/>
          <pc:sldMk cId="378242940" sldId="321"/>
        </pc:sldMkLst>
      </pc:sldChg>
      <pc:sldChg chg="del">
        <pc:chgData name="Alexander Mukhranov" userId="a69c3abd-47d3-4a07-8ae0-6cabe6a9b2de" providerId="ADAL" clId="{73CDE70D-B79E-4F18-B4D5-9930197AE8D1}" dt="2020-03-03T10:58:52.211" v="13" actId="2696"/>
        <pc:sldMkLst>
          <pc:docMk/>
          <pc:sldMk cId="1877743513" sldId="322"/>
        </pc:sldMkLst>
      </pc:sldChg>
      <pc:sldChg chg="modSp">
        <pc:chgData name="Alexander Mukhranov" userId="a69c3abd-47d3-4a07-8ae0-6cabe6a9b2de" providerId="ADAL" clId="{73CDE70D-B79E-4F18-B4D5-9930197AE8D1}" dt="2020-03-03T11:08:38.675" v="281" actId="20577"/>
        <pc:sldMkLst>
          <pc:docMk/>
          <pc:sldMk cId="1405164547" sldId="328"/>
        </pc:sldMkLst>
        <pc:spChg chg="mod">
          <ac:chgData name="Alexander Mukhranov" userId="a69c3abd-47d3-4a07-8ae0-6cabe6a9b2de" providerId="ADAL" clId="{73CDE70D-B79E-4F18-B4D5-9930197AE8D1}" dt="2020-03-03T11:08:38.675" v="281" actId="20577"/>
          <ac:spMkLst>
            <pc:docMk/>
            <pc:sldMk cId="1405164547" sldId="328"/>
            <ac:spMk id="13" creationId="{39DCFF1C-1021-4DD9-9D48-94FC7C04F699}"/>
          </ac:spMkLst>
        </pc:spChg>
      </pc:sldChg>
      <pc:sldChg chg="modSp">
        <pc:chgData name="Alexander Mukhranov" userId="a69c3abd-47d3-4a07-8ae0-6cabe6a9b2de" providerId="ADAL" clId="{73CDE70D-B79E-4F18-B4D5-9930197AE8D1}" dt="2020-03-03T11:08:44.383" v="283" actId="20577"/>
        <pc:sldMkLst>
          <pc:docMk/>
          <pc:sldMk cId="816257620" sldId="329"/>
        </pc:sldMkLst>
        <pc:spChg chg="mod">
          <ac:chgData name="Alexander Mukhranov" userId="a69c3abd-47d3-4a07-8ae0-6cabe6a9b2de" providerId="ADAL" clId="{73CDE70D-B79E-4F18-B4D5-9930197AE8D1}" dt="2020-03-03T11:08:44.383" v="283" actId="20577"/>
          <ac:spMkLst>
            <pc:docMk/>
            <pc:sldMk cId="816257620" sldId="329"/>
            <ac:spMk id="11" creationId="{51A450FB-4A7B-44F0-AD77-E90D71EF900C}"/>
          </ac:spMkLst>
        </pc:spChg>
      </pc:sldChg>
      <pc:sldChg chg="modSp">
        <pc:chgData name="Alexander Mukhranov" userId="a69c3abd-47d3-4a07-8ae0-6cabe6a9b2de" providerId="ADAL" clId="{73CDE70D-B79E-4F18-B4D5-9930197AE8D1}" dt="2020-03-03T11:08:58.317" v="289" actId="20577"/>
        <pc:sldMkLst>
          <pc:docMk/>
          <pc:sldMk cId="1344491548" sldId="330"/>
        </pc:sldMkLst>
        <pc:spChg chg="mod">
          <ac:chgData name="Alexander Mukhranov" userId="a69c3abd-47d3-4a07-8ae0-6cabe6a9b2de" providerId="ADAL" clId="{73CDE70D-B79E-4F18-B4D5-9930197AE8D1}" dt="2020-03-03T11:08:58.317" v="289" actId="20577"/>
          <ac:spMkLst>
            <pc:docMk/>
            <pc:sldMk cId="1344491548" sldId="330"/>
            <ac:spMk id="25" creationId="{562CE204-00C7-4353-9C33-15B8101055FF}"/>
          </ac:spMkLst>
        </pc:spChg>
      </pc:sldChg>
      <pc:sldChg chg="modSp">
        <pc:chgData name="Alexander Mukhranov" userId="a69c3abd-47d3-4a07-8ae0-6cabe6a9b2de" providerId="ADAL" clId="{73CDE70D-B79E-4F18-B4D5-9930197AE8D1}" dt="2020-03-03T11:09:03.637" v="293" actId="20577"/>
        <pc:sldMkLst>
          <pc:docMk/>
          <pc:sldMk cId="3408342977" sldId="331"/>
        </pc:sldMkLst>
        <pc:spChg chg="mod">
          <ac:chgData name="Alexander Mukhranov" userId="a69c3abd-47d3-4a07-8ae0-6cabe6a9b2de" providerId="ADAL" clId="{73CDE70D-B79E-4F18-B4D5-9930197AE8D1}" dt="2020-03-03T11:09:03.637" v="293" actId="20577"/>
          <ac:spMkLst>
            <pc:docMk/>
            <pc:sldMk cId="3408342977" sldId="331"/>
            <ac:spMk id="11" creationId="{A6871200-E13F-4CA4-92B6-72BC1DEE8113}"/>
          </ac:spMkLst>
        </pc:spChg>
      </pc:sldChg>
      <pc:sldChg chg="del">
        <pc:chgData name="Alexander Mukhranov" userId="a69c3abd-47d3-4a07-8ae0-6cabe6a9b2de" providerId="ADAL" clId="{73CDE70D-B79E-4F18-B4D5-9930197AE8D1}" dt="2020-03-03T10:58:39.885" v="11" actId="2696"/>
        <pc:sldMkLst>
          <pc:docMk/>
          <pc:sldMk cId="2814846182" sldId="1530"/>
        </pc:sldMkLst>
      </pc:sldChg>
      <pc:sldChg chg="modSp">
        <pc:chgData name="Alexander Mukhranov" userId="a69c3abd-47d3-4a07-8ae0-6cabe6a9b2de" providerId="ADAL" clId="{73CDE70D-B79E-4F18-B4D5-9930197AE8D1}" dt="2020-03-03T11:08:48.974" v="285" actId="20577"/>
        <pc:sldMkLst>
          <pc:docMk/>
          <pc:sldMk cId="3040620638" sldId="1531"/>
        </pc:sldMkLst>
        <pc:spChg chg="mod">
          <ac:chgData name="Alexander Mukhranov" userId="a69c3abd-47d3-4a07-8ae0-6cabe6a9b2de" providerId="ADAL" clId="{73CDE70D-B79E-4F18-B4D5-9930197AE8D1}" dt="2020-03-03T11:08:48.974" v="285" actId="20577"/>
          <ac:spMkLst>
            <pc:docMk/>
            <pc:sldMk cId="3040620638" sldId="1531"/>
            <ac:spMk id="14" creationId="{29D82CFD-7E4C-4E64-A651-425537749598}"/>
          </ac:spMkLst>
        </pc:spChg>
      </pc:sldChg>
      <pc:sldChg chg="modSp">
        <pc:chgData name="Alexander Mukhranov" userId="a69c3abd-47d3-4a07-8ae0-6cabe6a9b2de" providerId="ADAL" clId="{73CDE70D-B79E-4F18-B4D5-9930197AE8D1}" dt="2020-03-03T11:08:53.114" v="287" actId="20577"/>
        <pc:sldMkLst>
          <pc:docMk/>
          <pc:sldMk cId="4055319132" sldId="1532"/>
        </pc:sldMkLst>
        <pc:spChg chg="mod">
          <ac:chgData name="Alexander Mukhranov" userId="a69c3abd-47d3-4a07-8ae0-6cabe6a9b2de" providerId="ADAL" clId="{73CDE70D-B79E-4F18-B4D5-9930197AE8D1}" dt="2020-03-03T11:08:53.114" v="287" actId="20577"/>
          <ac:spMkLst>
            <pc:docMk/>
            <pc:sldMk cId="4055319132" sldId="1532"/>
            <ac:spMk id="11" creationId="{92ED5DEA-00EE-4B3D-A663-3958D47FCCC7}"/>
          </ac:spMkLst>
        </pc:spChg>
      </pc:sldChg>
      <pc:sldChg chg="modSp">
        <pc:chgData name="Alexander Mukhranov" userId="a69c3abd-47d3-4a07-8ae0-6cabe6a9b2de" providerId="ADAL" clId="{73CDE70D-B79E-4F18-B4D5-9930197AE8D1}" dt="2020-03-03T11:09:14.639" v="303" actId="20577"/>
        <pc:sldMkLst>
          <pc:docMk/>
          <pc:sldMk cId="1901069601" sldId="1533"/>
        </pc:sldMkLst>
        <pc:spChg chg="mod">
          <ac:chgData name="Alexander Mukhranov" userId="a69c3abd-47d3-4a07-8ae0-6cabe6a9b2de" providerId="ADAL" clId="{73CDE70D-B79E-4F18-B4D5-9930197AE8D1}" dt="2020-03-03T11:09:14.639" v="303" actId="20577"/>
          <ac:spMkLst>
            <pc:docMk/>
            <pc:sldMk cId="1901069601" sldId="1533"/>
            <ac:spMk id="12" creationId="{17EC5879-6ACE-45A1-B8BE-99A99917C127}"/>
          </ac:spMkLst>
        </pc:spChg>
      </pc:sldChg>
      <pc:sldChg chg="del">
        <pc:chgData name="Alexander Mukhranov" userId="a69c3abd-47d3-4a07-8ae0-6cabe6a9b2de" providerId="ADAL" clId="{73CDE70D-B79E-4F18-B4D5-9930197AE8D1}" dt="2020-03-03T11:03:57.818" v="221" actId="2696"/>
        <pc:sldMkLst>
          <pc:docMk/>
          <pc:sldMk cId="1203798341" sldId="1534"/>
        </pc:sldMkLst>
      </pc:sldChg>
      <pc:sldChg chg="del">
        <pc:chgData name="Alexander Mukhranov" userId="a69c3abd-47d3-4a07-8ae0-6cabe6a9b2de" providerId="ADAL" clId="{73CDE70D-B79E-4F18-B4D5-9930197AE8D1}" dt="2020-03-03T11:04:00.111" v="222" actId="2696"/>
        <pc:sldMkLst>
          <pc:docMk/>
          <pc:sldMk cId="1446640691" sldId="1535"/>
        </pc:sldMkLst>
      </pc:sldChg>
      <pc:sldChg chg="del">
        <pc:chgData name="Alexander Mukhranov" userId="a69c3abd-47d3-4a07-8ae0-6cabe6a9b2de" providerId="ADAL" clId="{73CDE70D-B79E-4F18-B4D5-9930197AE8D1}" dt="2020-03-03T11:04:01.332" v="223" actId="2696"/>
        <pc:sldMkLst>
          <pc:docMk/>
          <pc:sldMk cId="2822447921" sldId="1536"/>
        </pc:sldMkLst>
      </pc:sldChg>
      <pc:sldChg chg="modSp">
        <pc:chgData name="Alexander Mukhranov" userId="a69c3abd-47d3-4a07-8ae0-6cabe6a9b2de" providerId="ADAL" clId="{73CDE70D-B79E-4F18-B4D5-9930197AE8D1}" dt="2020-03-03T11:09:01.136" v="291" actId="20577"/>
        <pc:sldMkLst>
          <pc:docMk/>
          <pc:sldMk cId="1234933309" sldId="1539"/>
        </pc:sldMkLst>
        <pc:spChg chg="mod">
          <ac:chgData name="Alexander Mukhranov" userId="a69c3abd-47d3-4a07-8ae0-6cabe6a9b2de" providerId="ADAL" clId="{73CDE70D-B79E-4F18-B4D5-9930197AE8D1}" dt="2020-03-03T11:09:01.136" v="291" actId="20577"/>
          <ac:spMkLst>
            <pc:docMk/>
            <pc:sldMk cId="1234933309" sldId="1539"/>
            <ac:spMk id="14" creationId="{C28A0B52-60E4-4F05-84A5-9C82C2974B64}"/>
          </ac:spMkLst>
        </pc:spChg>
      </pc:sldChg>
      <pc:sldMasterChg chg="delSldLayout">
        <pc:chgData name="Alexander Mukhranov" userId="a69c3abd-47d3-4a07-8ae0-6cabe6a9b2de" providerId="ADAL" clId="{73CDE70D-B79E-4F18-B4D5-9930197AE8D1}" dt="2020-03-03T10:58:39.887" v="12" actId="2696"/>
        <pc:sldMasterMkLst>
          <pc:docMk/>
          <pc:sldMasterMk cId="0" sldId="2147483648"/>
        </pc:sldMasterMkLst>
        <pc:sldLayoutChg chg="del">
          <pc:chgData name="Alexander Mukhranov" userId="a69c3abd-47d3-4a07-8ae0-6cabe6a9b2de" providerId="ADAL" clId="{73CDE70D-B79E-4F18-B4D5-9930197AE8D1}" dt="2020-03-03T10:58:39.887" v="12" actId="2696"/>
          <pc:sldLayoutMkLst>
            <pc:docMk/>
            <pc:sldMasterMk cId="0" sldId="2147483648"/>
            <pc:sldLayoutMk cId="3958875080" sldId="214748366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9205641029956"/>
          <c:y val="5.9889712529379857E-2"/>
          <c:w val="0.86125768016776483"/>
          <c:h val="0.79924919931812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05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40Ш1 (С345)</c:v>
                </c:pt>
                <c:pt idx="1">
                  <c:v>30К1 (С345)</c:v>
                </c:pt>
                <c:pt idx="2">
                  <c:v>25К2 (С390)</c:v>
                </c:pt>
                <c:pt idx="3">
                  <c:v>25К2 (С440)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0.16400000000000001</c:v>
                </c:pt>
                <c:pt idx="1">
                  <c:v>0.18</c:v>
                </c:pt>
                <c:pt idx="2">
                  <c:v>0.317</c:v>
                </c:pt>
                <c:pt idx="3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11-463B-BC65-BEF15B0090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808632"/>
        <c:axId val="204809024"/>
      </c:barChart>
      <c:catAx>
        <c:axId val="204808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09024"/>
        <c:crosses val="autoZero"/>
        <c:auto val="1"/>
        <c:lblAlgn val="ctr"/>
        <c:lblOffset val="100"/>
        <c:noMultiLvlLbl val="0"/>
      </c:catAx>
      <c:valAx>
        <c:axId val="20480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08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12EADA-637B-4DB1-9F34-0D57E99E79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979154-0D1E-4818-A79C-B22A6C2E3F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976E0-E5DD-4389-B330-EFE294B9ABB0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D1B2E-5180-4B5C-8F28-D09AD1DBD7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8EA7E-F1F0-4D7A-857E-EBC50A84EC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1AB1F-EE83-4D2B-B0D1-DDBEB1917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10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xfrm>
            <a:off x="889212" y="4689515"/>
            <a:ext cx="4890665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EAD02F-0567-4726-8103-D179408E8F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4679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5829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3537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2335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4431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0" name="Shape 5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339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0" name="Shape 5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861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031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6521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872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9893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778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2639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6693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2442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1176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4624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045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398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401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976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987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756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1101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3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" y="0"/>
            <a:ext cx="18291177" cy="924954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Rectangle 7"/>
          <p:cNvSpPr/>
          <p:nvPr/>
        </p:nvSpPr>
        <p:spPr>
          <a:xfrm>
            <a:off x="1" y="9186627"/>
            <a:ext cx="18288704" cy="1103548"/>
          </a:xfrm>
          <a:prstGeom prst="rect">
            <a:avLst/>
          </a:prstGeom>
          <a:solidFill>
            <a:srgbClr val="B1051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19" name="Picture 8" descr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551" y="0"/>
            <a:ext cx="3634276" cy="348890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xfrm>
            <a:off x="0" y="4338141"/>
            <a:ext cx="18291175" cy="11521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dirty="0" err="1"/>
              <a:t>Titeltekst</a:t>
            </a:r>
            <a:endParaRPr dirty="0"/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75663" y="9753600"/>
            <a:ext cx="5573580" cy="3600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 b="1">
                <a:solidFill>
                  <a:schemeClr val="accent4">
                    <a:lumOff val="44000"/>
                  </a:schemeClr>
                </a:solidFill>
              </a:defRPr>
            </a:lvl1pPr>
            <a:lvl2pPr marL="661307" indent="-204107">
              <a:spcBef>
                <a:spcPts val="400"/>
              </a:spcBef>
              <a:buFontTx/>
              <a:defRPr sz="2000" b="1">
                <a:solidFill>
                  <a:schemeClr val="accent4">
                    <a:lumOff val="44000"/>
                  </a:schemeClr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 b="1">
                <a:solidFill>
                  <a:schemeClr val="accent4">
                    <a:lumOff val="44000"/>
                  </a:schemeClr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 b="1">
                <a:solidFill>
                  <a:schemeClr val="accent4">
                    <a:lumOff val="44000"/>
                  </a:schemeClr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 b="1">
                <a:solidFill>
                  <a:schemeClr val="accent4">
                    <a:lumOff val="44000"/>
                  </a:schemeClr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-1" y="5505448"/>
            <a:ext cx="18291176" cy="17998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SzTx/>
              <a:buFontTx/>
              <a:buNone/>
              <a:defRPr sz="2800" b="1"/>
            </a:pPr>
            <a:endParaRPr/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" y="0"/>
            <a:ext cx="18291177" cy="924954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Rectangle 7"/>
          <p:cNvSpPr/>
          <p:nvPr/>
        </p:nvSpPr>
        <p:spPr>
          <a:xfrm>
            <a:off x="1" y="9186627"/>
            <a:ext cx="18288704" cy="1103548"/>
          </a:xfrm>
          <a:prstGeom prst="rect">
            <a:avLst/>
          </a:prstGeom>
          <a:solidFill>
            <a:srgbClr val="B1051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191" name="Picture 8" descr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551" y="0"/>
            <a:ext cx="3634276" cy="348890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-71437" y="5505448"/>
            <a:ext cx="18362613" cy="17998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SzTx/>
              <a:buFontTx/>
              <a:buNone/>
              <a:defRPr sz="2800" b="1"/>
            </a:lvl1pPr>
            <a:lvl2pPr marL="742950" indent="-285750" algn="ctr">
              <a:spcBef>
                <a:spcPts val="600"/>
              </a:spcBef>
              <a:buFontTx/>
              <a:defRPr sz="2800" b="1"/>
            </a:lvl2pPr>
            <a:lvl3pPr marL="1181100" indent="-266700" algn="ctr">
              <a:spcBef>
                <a:spcPts val="600"/>
              </a:spcBef>
              <a:buFontTx/>
              <a:defRPr sz="2800" b="1"/>
            </a:lvl3pPr>
            <a:lvl4pPr marL="1691639" indent="-320039" algn="ctr">
              <a:spcBef>
                <a:spcPts val="600"/>
              </a:spcBef>
              <a:buFontTx/>
              <a:defRPr sz="2800" b="1"/>
            </a:lvl4pPr>
            <a:lvl5pPr marL="2148839" indent="-320039" algn="ctr">
              <a:spcBef>
                <a:spcPts val="600"/>
              </a:spcBef>
              <a:buFontTx/>
              <a:defRPr sz="28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93" name="TextBox 1"/>
          <p:cNvSpPr txBox="1"/>
          <p:nvPr/>
        </p:nvSpPr>
        <p:spPr>
          <a:xfrm>
            <a:off x="0" y="4497015"/>
            <a:ext cx="18291176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800" b="1"/>
            </a:lvl1pPr>
          </a:lstStyle>
          <a:p>
            <a:r>
              <a:t>VIDEO</a:t>
            </a:r>
          </a:p>
        </p:txBody>
      </p:sp>
      <p:sp>
        <p:nvSpPr>
          <p:cNvPr id="19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Media Placeholder 2"/>
          <p:cNvSpPr>
            <a:spLocks noGrp="1"/>
          </p:cNvSpPr>
          <p:nvPr>
            <p:ph type="media" idx="13"/>
          </p:nvPr>
        </p:nvSpPr>
        <p:spPr>
          <a:xfrm>
            <a:off x="-2" y="-55749"/>
            <a:ext cx="18434620" cy="104016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" y="0"/>
            <a:ext cx="18291177" cy="9249544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Rectangle 7"/>
          <p:cNvSpPr/>
          <p:nvPr/>
        </p:nvSpPr>
        <p:spPr>
          <a:xfrm>
            <a:off x="1" y="9186627"/>
            <a:ext cx="18288704" cy="1103548"/>
          </a:xfrm>
          <a:prstGeom prst="rect">
            <a:avLst/>
          </a:prstGeom>
          <a:solidFill>
            <a:srgbClr val="B1051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11" name="Picture 8" descr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551" y="0"/>
            <a:ext cx="3634276" cy="3488903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iteltekst"/>
          <p:cNvSpPr txBox="1">
            <a:spLocks noGrp="1"/>
          </p:cNvSpPr>
          <p:nvPr>
            <p:ph type="title"/>
          </p:nvPr>
        </p:nvSpPr>
        <p:spPr>
          <a:xfrm>
            <a:off x="0" y="4338141"/>
            <a:ext cx="18291175" cy="11521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dirty="0" err="1"/>
              <a:t>Titeltekst</a:t>
            </a:r>
            <a:endParaRPr dirty="0"/>
          </a:p>
        </p:txBody>
      </p:sp>
      <p:sp>
        <p:nvSpPr>
          <p:cNvPr id="21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-71437" y="5505448"/>
            <a:ext cx="18362613" cy="17998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SzTx/>
              <a:buFontTx/>
              <a:buNone/>
              <a:defRPr sz="2800" b="1"/>
            </a:lvl1pPr>
            <a:lvl2pPr marL="742950" indent="-285750" algn="ctr">
              <a:spcBef>
                <a:spcPts val="600"/>
              </a:spcBef>
              <a:buFontTx/>
              <a:defRPr sz="2800" b="1"/>
            </a:lvl2pPr>
            <a:lvl3pPr marL="1181100" indent="-266700" algn="ctr">
              <a:spcBef>
                <a:spcPts val="600"/>
              </a:spcBef>
              <a:buFontTx/>
              <a:defRPr sz="2800" b="1"/>
            </a:lvl3pPr>
            <a:lvl4pPr marL="1691639" indent="-320039" algn="ctr">
              <a:spcBef>
                <a:spcPts val="600"/>
              </a:spcBef>
              <a:buFontTx/>
              <a:defRPr sz="2800" b="1"/>
            </a:lvl4pPr>
            <a:lvl5pPr marL="2148839" indent="-320039" algn="ctr">
              <a:spcBef>
                <a:spcPts val="600"/>
              </a:spcBef>
              <a:buFontTx/>
              <a:defRPr sz="28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" y="0"/>
            <a:ext cx="18291177" cy="924954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Rectangle 7"/>
          <p:cNvSpPr/>
          <p:nvPr/>
        </p:nvSpPr>
        <p:spPr>
          <a:xfrm>
            <a:off x="1" y="9186627"/>
            <a:ext cx="18288704" cy="1103548"/>
          </a:xfrm>
          <a:prstGeom prst="rect">
            <a:avLst/>
          </a:prstGeom>
          <a:solidFill>
            <a:srgbClr val="B1051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23" name="Picture 8" descr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551" y="0"/>
            <a:ext cx="3634276" cy="3488903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178158" y="2320656"/>
            <a:ext cx="3168229" cy="302340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5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570" y="2192758"/>
            <a:ext cx="4392614" cy="6480721"/>
          </a:xfrm>
          <a:prstGeom prst="rect">
            <a:avLst/>
          </a:prstGeom>
          <a:solidFill>
            <a:schemeClr val="accent4">
              <a:lumOff val="44000"/>
              <a:alpha val="69804"/>
            </a:schemeClr>
          </a:solidFill>
        </p:spPr>
        <p:txBody>
          <a:bodyPr lIns="179999" tIns="179999" rIns="179999" bIns="179999">
            <a:normAutofit/>
          </a:bodyPr>
          <a:lstStyle>
            <a:lvl1pPr marL="0" indent="0">
              <a:spcBef>
                <a:spcPts val="600"/>
              </a:spcBef>
              <a:buSzTx/>
              <a:buFontTx/>
              <a:buNone/>
              <a:defRPr sz="2800"/>
            </a:lvl1pPr>
            <a:lvl2pPr marL="0" indent="273050">
              <a:spcBef>
                <a:spcPts val="600"/>
              </a:spcBef>
              <a:buSzTx/>
              <a:buFontTx/>
              <a:buNone/>
              <a:defRPr sz="2800"/>
            </a:lvl2pPr>
            <a:lvl3pPr marL="0" indent="628650">
              <a:spcBef>
                <a:spcPts val="600"/>
              </a:spcBef>
              <a:buSzTx/>
              <a:buFontTx/>
              <a:buNone/>
              <a:defRPr sz="2800"/>
            </a:lvl3pPr>
            <a:lvl4pPr marL="0" indent="1081087">
              <a:spcBef>
                <a:spcPts val="600"/>
              </a:spcBef>
              <a:buSzTx/>
              <a:buFontTx/>
              <a:buNone/>
              <a:defRPr sz="2800"/>
            </a:lvl4pPr>
            <a:lvl5pPr marL="0" indent="1520825">
              <a:spcBef>
                <a:spcPts val="600"/>
              </a:spcBef>
              <a:buSzTx/>
              <a:buFontTx/>
              <a:buNone/>
              <a:defRPr sz="2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6" name="TextBox 16"/>
          <p:cNvSpPr txBox="1"/>
          <p:nvPr/>
        </p:nvSpPr>
        <p:spPr>
          <a:xfrm>
            <a:off x="4573213" y="2182498"/>
            <a:ext cx="4220843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◄ </a:t>
            </a:r>
            <a:r>
              <a:rPr>
                <a:latin typeface="StratumNo1"/>
                <a:ea typeface="StratumNo1"/>
                <a:cs typeface="StratumNo1"/>
                <a:sym typeface="StratumNo1"/>
              </a:rPr>
              <a:t>Use easy to understand and read </a:t>
            </a:r>
          </a:p>
          <a:p>
            <a:pPr>
              <a:defRPr sz="2000"/>
            </a:pPr>
            <a:r>
              <a:t>points with short keywords and sentences. </a:t>
            </a:r>
          </a:p>
        </p:txBody>
      </p:sp>
      <p:sp>
        <p:nvSpPr>
          <p:cNvPr id="227" name="TextBox 18"/>
          <p:cNvSpPr txBox="1"/>
          <p:nvPr/>
        </p:nvSpPr>
        <p:spPr>
          <a:xfrm>
            <a:off x="8716320" y="3749640"/>
            <a:ext cx="4392488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2000"/>
            </a:lvl1pPr>
          </a:lstStyle>
          <a:p>
            <a:r>
              <a:t>When you use images in your presentation, make sure that they are  good quality and you have the rights to use the images. ¹</a:t>
            </a:r>
          </a:p>
        </p:txBody>
      </p:sp>
      <p:sp>
        <p:nvSpPr>
          <p:cNvPr id="228" name="TextBox 21"/>
          <p:cNvSpPr txBox="1"/>
          <p:nvPr/>
        </p:nvSpPr>
        <p:spPr>
          <a:xfrm>
            <a:off x="8794056" y="2201142"/>
            <a:ext cx="4314752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000"/>
            </a:pPr>
            <a:r>
              <a:t>To add an image to a placeholder, </a:t>
            </a:r>
          </a:p>
          <a:p>
            <a:pPr algn="r">
              <a:defRPr sz="2000"/>
            </a:pPr>
            <a:r>
              <a:t>click on the icon in the center. </a:t>
            </a:r>
            <a:br/>
            <a:r>
              <a:t>To move the image within the placeholder,  select the image and click ‘Crop’. ¹</a:t>
            </a:r>
          </a:p>
        </p:txBody>
      </p:sp>
      <p:sp>
        <p:nvSpPr>
          <p:cNvPr id="229" name="TextBox 23"/>
          <p:cNvSpPr txBox="1"/>
          <p:nvPr/>
        </p:nvSpPr>
        <p:spPr>
          <a:xfrm>
            <a:off x="4613855" y="5388983"/>
            <a:ext cx="8674868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General notes: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Please do not change fonts.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Do not use long stories. Use keywords and images to maintain attention.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Please use the pre-designed slides by clicking on “New Slide”.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Use “Chapter slides” to display where you are in/during the presentation.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You are free to design your own slides but try to stay in line with the Voortman template style.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Save the source images and videos you use in a folder called “Links”.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Delete this slide when you are finished making your presentation.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If you are printing hand-outs, select “High Quality” at the slides options to ensure the best print quality. </a:t>
            </a:r>
          </a:p>
          <a:p>
            <a:pPr>
              <a:defRPr sz="2000"/>
            </a:pPr>
            <a:endParaRPr/>
          </a:p>
          <a:p>
            <a:pPr>
              <a:defRPr sz="2000"/>
            </a:pPr>
            <a:r>
              <a:t> </a:t>
            </a:r>
          </a:p>
        </p:txBody>
      </p:sp>
      <p:sp>
        <p:nvSpPr>
          <p:cNvPr id="230" name="TextBox 24"/>
          <p:cNvSpPr txBox="1"/>
          <p:nvPr/>
        </p:nvSpPr>
        <p:spPr>
          <a:xfrm>
            <a:off x="11593858" y="1313914"/>
            <a:ext cx="3600401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When needed, place additional ¹</a:t>
            </a:r>
            <a:r>
              <a:rPr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t> </a:t>
            </a:r>
          </a:p>
          <a:p>
            <a:pPr>
              <a:defRPr sz="2000"/>
            </a:pPr>
            <a:r>
              <a:t>logos here like the example.</a:t>
            </a:r>
          </a:p>
        </p:txBody>
      </p:sp>
      <p:pic>
        <p:nvPicPr>
          <p:cNvPr id="231" name="Picture 25" descr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8454" y="1328662"/>
            <a:ext cx="1229448" cy="464838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extBox 28"/>
          <p:cNvSpPr txBox="1"/>
          <p:nvPr/>
        </p:nvSpPr>
        <p:spPr>
          <a:xfrm>
            <a:off x="4599113" y="3749640"/>
            <a:ext cx="4220843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Add a video: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First use the title slide to announce the video.</a:t>
            </a: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t>Second use the video slide, and use the “Play automatically” setting. </a:t>
            </a:r>
          </a:p>
        </p:txBody>
      </p:sp>
      <p:sp>
        <p:nvSpPr>
          <p:cNvPr id="23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0" y="9321551"/>
            <a:ext cx="18291176" cy="5768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picture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" y="0"/>
            <a:ext cx="18291177" cy="924954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Rectangle 7"/>
          <p:cNvSpPr/>
          <p:nvPr/>
        </p:nvSpPr>
        <p:spPr>
          <a:xfrm>
            <a:off x="1" y="9186627"/>
            <a:ext cx="18288704" cy="1103548"/>
          </a:xfrm>
          <a:prstGeom prst="rect">
            <a:avLst/>
          </a:prstGeom>
          <a:solidFill>
            <a:srgbClr val="B1051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44" name="Picture 8" descr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551" y="0"/>
            <a:ext cx="3634276" cy="348890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Picture Placeholder 8"/>
          <p:cNvSpPr>
            <a:spLocks noGrp="1"/>
          </p:cNvSpPr>
          <p:nvPr>
            <p:ph type="pic" idx="13"/>
          </p:nvPr>
        </p:nvSpPr>
        <p:spPr>
          <a:xfrm>
            <a:off x="4392612" y="1112638"/>
            <a:ext cx="13898563" cy="760305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6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0" y="9321551"/>
            <a:ext cx="18291175" cy="576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1pPr>
            <a:lvl2pPr marL="0" indent="4572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2pPr>
            <a:lvl3pPr marL="0" indent="9144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3pPr>
            <a:lvl4pPr marL="0" indent="13716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4pPr>
            <a:lvl5pPr marL="0" indent="18288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-1" y="1112639"/>
            <a:ext cx="4392614" cy="7603057"/>
          </a:xfrm>
          <a:prstGeom prst="rect">
            <a:avLst/>
          </a:prstGeom>
          <a:solidFill>
            <a:schemeClr val="accent4">
              <a:lumOff val="44000"/>
              <a:alpha val="70000"/>
            </a:schemeClr>
          </a:solidFill>
        </p:spPr>
        <p:txBody>
          <a:bodyPr lIns="179999" tIns="179999" rIns="179999" bIns="179999">
            <a:normAutofit/>
          </a:bodyPr>
          <a:lstStyle/>
          <a:p>
            <a:pPr marL="273050" indent="-273050">
              <a:spcBef>
                <a:spcPts val="600"/>
              </a:spcBef>
              <a:buFontTx/>
              <a:buChar char="▪"/>
              <a:defRPr sz="2800"/>
            </a:pPr>
            <a:endParaRPr/>
          </a:p>
        </p:txBody>
      </p:sp>
      <p:sp>
        <p:nvSpPr>
          <p:cNvPr id="4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pictur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" y="0"/>
            <a:ext cx="18291177" cy="9249544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Rectangle 7"/>
          <p:cNvSpPr/>
          <p:nvPr/>
        </p:nvSpPr>
        <p:spPr>
          <a:xfrm>
            <a:off x="1" y="9186627"/>
            <a:ext cx="18288704" cy="1103548"/>
          </a:xfrm>
          <a:prstGeom prst="rect">
            <a:avLst/>
          </a:prstGeom>
          <a:solidFill>
            <a:srgbClr val="B1051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82" name="Picture 8" descr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551" y="0"/>
            <a:ext cx="3634276" cy="3488903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504626" y="2193688"/>
            <a:ext cx="8496946" cy="647979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0" y="9321551"/>
            <a:ext cx="18291175" cy="576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1pPr>
            <a:lvl2pPr marL="0" indent="4572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2pPr>
            <a:lvl3pPr marL="0" indent="9144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3pPr>
            <a:lvl4pPr marL="0" indent="13716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4pPr>
            <a:lvl5pPr marL="0" indent="18288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Picture Placeholder 8"/>
          <p:cNvSpPr>
            <a:spLocks noGrp="1"/>
          </p:cNvSpPr>
          <p:nvPr>
            <p:ph type="pic" sz="half" idx="14"/>
          </p:nvPr>
        </p:nvSpPr>
        <p:spPr>
          <a:xfrm>
            <a:off x="9289602" y="2192758"/>
            <a:ext cx="8496945" cy="648072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" y="0"/>
            <a:ext cx="18291177" cy="9249544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Rectangle 7"/>
          <p:cNvSpPr/>
          <p:nvPr/>
        </p:nvSpPr>
        <p:spPr>
          <a:xfrm>
            <a:off x="1" y="9186627"/>
            <a:ext cx="18288704" cy="1103548"/>
          </a:xfrm>
          <a:prstGeom prst="rect">
            <a:avLst/>
          </a:prstGeom>
          <a:solidFill>
            <a:srgbClr val="B1051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95" name="Picture 8" descr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551" y="0"/>
            <a:ext cx="3634276" cy="3488903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504626" y="2193688"/>
            <a:ext cx="17281922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7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0" y="9321551"/>
            <a:ext cx="18291175" cy="576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1pPr>
            <a:lvl2pPr marL="0" indent="4572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2pPr>
            <a:lvl3pPr marL="0" indent="9144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3pPr>
            <a:lvl4pPr marL="0" indent="13716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4pPr>
            <a:lvl5pPr marL="0" indent="18288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8" name="Picture Placeholder 8"/>
          <p:cNvSpPr>
            <a:spLocks noGrp="1"/>
          </p:cNvSpPr>
          <p:nvPr>
            <p:ph type="pic" sz="half" idx="14"/>
          </p:nvPr>
        </p:nvSpPr>
        <p:spPr>
          <a:xfrm>
            <a:off x="504626" y="5577135"/>
            <a:ext cx="17281922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pictur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" y="0"/>
            <a:ext cx="18291177" cy="924954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Rectangle 7"/>
          <p:cNvSpPr/>
          <p:nvPr/>
        </p:nvSpPr>
        <p:spPr>
          <a:xfrm>
            <a:off x="1" y="9186627"/>
            <a:ext cx="18288704" cy="1103548"/>
          </a:xfrm>
          <a:prstGeom prst="rect">
            <a:avLst/>
          </a:prstGeom>
          <a:solidFill>
            <a:srgbClr val="B1051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108" name="Picture 8" descr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551" y="0"/>
            <a:ext cx="3634276" cy="3488903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04626" y="2193688"/>
            <a:ext cx="5530215" cy="647979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0" y="9321551"/>
            <a:ext cx="18291175" cy="576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1pPr>
            <a:lvl2pPr marL="0" indent="4572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2pPr>
            <a:lvl3pPr marL="0" indent="9144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3pPr>
            <a:lvl4pPr marL="0" indent="13716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4pPr>
            <a:lvl5pPr marL="0" indent="18288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252348" y="2192758"/>
            <a:ext cx="5530215" cy="648072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80481" y="2192758"/>
            <a:ext cx="5530215" cy="648072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" y="0"/>
            <a:ext cx="18291177" cy="924954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 7"/>
          <p:cNvSpPr/>
          <p:nvPr/>
        </p:nvSpPr>
        <p:spPr>
          <a:xfrm>
            <a:off x="1" y="9186627"/>
            <a:ext cx="18288704" cy="1103548"/>
          </a:xfrm>
          <a:prstGeom prst="rect">
            <a:avLst/>
          </a:prstGeom>
          <a:solidFill>
            <a:srgbClr val="B1051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122" name="Picture 8" descr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551" y="0"/>
            <a:ext cx="3634276" cy="348890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04626" y="2193688"/>
            <a:ext cx="8496946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0" y="9321551"/>
            <a:ext cx="18291175" cy="576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1pPr>
            <a:lvl2pPr marL="0" indent="4572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2pPr>
            <a:lvl3pPr marL="0" indent="9144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3pPr>
            <a:lvl4pPr marL="0" indent="13716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4pPr>
            <a:lvl5pPr marL="0" indent="18288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289602" y="2192758"/>
            <a:ext cx="8496945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04626" y="5578064"/>
            <a:ext cx="8496946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289602" y="5577135"/>
            <a:ext cx="8496945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picture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" y="0"/>
            <a:ext cx="18291177" cy="924954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Rectangle 7"/>
          <p:cNvSpPr/>
          <p:nvPr/>
        </p:nvSpPr>
        <p:spPr>
          <a:xfrm>
            <a:off x="1" y="9186627"/>
            <a:ext cx="18288704" cy="1103548"/>
          </a:xfrm>
          <a:prstGeom prst="rect">
            <a:avLst/>
          </a:prstGeom>
          <a:solidFill>
            <a:srgbClr val="B1051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137" name="Picture 8" descr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551" y="0"/>
            <a:ext cx="3634276" cy="348890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04626" y="2193688"/>
            <a:ext cx="4104458" cy="647979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97115" y="2192758"/>
            <a:ext cx="4104457" cy="648072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295062" y="2194618"/>
            <a:ext cx="4104457" cy="647886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3682090" y="2193688"/>
            <a:ext cx="4104457" cy="647979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0" y="9321551"/>
            <a:ext cx="18291175" cy="576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1pPr>
            <a:lvl2pPr marL="0" indent="4572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2pPr>
            <a:lvl3pPr marL="0" indent="9144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3pPr>
            <a:lvl4pPr marL="0" indent="13716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4pPr>
            <a:lvl5pPr marL="0" indent="18288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" y="0"/>
            <a:ext cx="18291177" cy="924954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7"/>
          <p:cNvSpPr/>
          <p:nvPr/>
        </p:nvSpPr>
        <p:spPr>
          <a:xfrm>
            <a:off x="1" y="9186627"/>
            <a:ext cx="18288704" cy="1103548"/>
          </a:xfrm>
          <a:prstGeom prst="rect">
            <a:avLst/>
          </a:prstGeom>
          <a:solidFill>
            <a:srgbClr val="B1051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152" name="Picture 8" descr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551" y="0"/>
            <a:ext cx="3634276" cy="348890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04626" y="2193688"/>
            <a:ext cx="5530215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0" y="9321551"/>
            <a:ext cx="18291175" cy="576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1pPr>
            <a:lvl2pPr marL="0" indent="4572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2pPr>
            <a:lvl3pPr marL="0" indent="9144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3pPr>
            <a:lvl4pPr marL="0" indent="13716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4pPr>
            <a:lvl5pPr marL="0" indent="18288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252348" y="2192758"/>
            <a:ext cx="5530215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80481" y="2192758"/>
            <a:ext cx="5530215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04626" y="5578064"/>
            <a:ext cx="5530215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2252348" y="5577135"/>
            <a:ext cx="5530215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380481" y="5577135"/>
            <a:ext cx="5530215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0" name="Rectangle 11"/>
          <p:cNvSpPr/>
          <p:nvPr/>
        </p:nvSpPr>
        <p:spPr>
          <a:xfrm>
            <a:off x="17642530" y="-111497"/>
            <a:ext cx="144017" cy="1368152"/>
          </a:xfrm>
          <a:prstGeom prst="rect">
            <a:avLst/>
          </a:prstGeom>
          <a:solidFill>
            <a:srgbClr val="B1051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B1051D"/>
                </a:solidFill>
              </a:defRPr>
            </a:pPr>
            <a:endParaRPr/>
          </a:p>
        </p:txBody>
      </p:sp>
      <p:sp>
        <p:nvSpPr>
          <p:cNvPr id="161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10801770" y="765299"/>
            <a:ext cx="6697889" cy="57683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 algn="r">
              <a:spcBef>
                <a:spcPts val="600"/>
              </a:spcBef>
              <a:buSzTx/>
              <a:buFontTx/>
              <a:buNone/>
              <a:defRPr sz="2800" b="1">
                <a:solidFill>
                  <a:srgbClr val="B1051D"/>
                </a:solidFill>
              </a:defRPr>
            </a:pPr>
            <a:endParaRPr/>
          </a:p>
        </p:txBody>
      </p:sp>
      <p:sp>
        <p:nvSpPr>
          <p:cNvPr id="162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10801770" y="319783"/>
            <a:ext cx="6697889" cy="57683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 marL="0" indent="0" algn="r">
              <a:spcBef>
                <a:spcPts val="600"/>
              </a:spcBef>
              <a:buSzTx/>
              <a:buFontTx/>
              <a:buNone/>
              <a:defRPr sz="2800" b="1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16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" y="0"/>
            <a:ext cx="18291177" cy="924954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Rectangle 7"/>
          <p:cNvSpPr/>
          <p:nvPr/>
        </p:nvSpPr>
        <p:spPr>
          <a:xfrm>
            <a:off x="1" y="9186627"/>
            <a:ext cx="18288704" cy="1103548"/>
          </a:xfrm>
          <a:prstGeom prst="rect">
            <a:avLst/>
          </a:prstGeom>
          <a:solidFill>
            <a:srgbClr val="B1051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172" name="Picture 8" descr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551" y="0"/>
            <a:ext cx="3634276" cy="3488903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04626" y="2193688"/>
            <a:ext cx="4104458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97115" y="2192758"/>
            <a:ext cx="4104457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295062" y="2194618"/>
            <a:ext cx="4104457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3682090" y="2193688"/>
            <a:ext cx="4104457" cy="30972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91940" y="5578995"/>
            <a:ext cx="4104458" cy="309541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884428" y="5578064"/>
            <a:ext cx="4104458" cy="309541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282376" y="5579924"/>
            <a:ext cx="4104457" cy="309541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13669404" y="5578995"/>
            <a:ext cx="4104457" cy="309541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1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0" y="9321551"/>
            <a:ext cx="18291175" cy="576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1pPr>
            <a:lvl2pPr marL="0" indent="4572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2pPr>
            <a:lvl3pPr marL="0" indent="9144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3pPr>
            <a:lvl4pPr marL="0" indent="13716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4pPr>
            <a:lvl5pPr marL="0" indent="1828800" algn="ctr">
              <a:spcBef>
                <a:spcPts val="1100"/>
              </a:spcBef>
              <a:buSzTx/>
              <a:buFontTx/>
              <a:buNone/>
              <a:defRPr sz="4800" b="1">
                <a:solidFill>
                  <a:schemeClr val="accent4">
                    <a:lumOff val="44000"/>
                  </a:schemeClr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8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" y="0"/>
            <a:ext cx="18291177" cy="924954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7"/>
          <p:cNvSpPr/>
          <p:nvPr/>
        </p:nvSpPr>
        <p:spPr>
          <a:xfrm>
            <a:off x="1" y="9186627"/>
            <a:ext cx="18288704" cy="1103548"/>
          </a:xfrm>
          <a:prstGeom prst="rect">
            <a:avLst/>
          </a:prstGeom>
          <a:solidFill>
            <a:srgbClr val="B1051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4" name="Picture 8" descr="Picture 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9551" y="0"/>
            <a:ext cx="3634276" cy="34889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Rectangle 23"/>
          <p:cNvGrpSpPr/>
          <p:nvPr/>
        </p:nvGrpSpPr>
        <p:grpSpPr>
          <a:xfrm>
            <a:off x="-71438" y="-111498"/>
            <a:ext cx="18506058" cy="10513170"/>
            <a:chOff x="0" y="0"/>
            <a:chExt cx="18506056" cy="10513168"/>
          </a:xfrm>
        </p:grpSpPr>
        <p:sp>
          <p:nvSpPr>
            <p:cNvPr id="5" name="Rechthoek"/>
            <p:cNvSpPr/>
            <p:nvPr/>
          </p:nvSpPr>
          <p:spPr>
            <a:xfrm>
              <a:off x="-1" y="-1"/>
              <a:ext cx="18506058" cy="10513170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45464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4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" name="Tekst"/>
            <p:cNvSpPr txBox="1"/>
            <p:nvPr/>
          </p:nvSpPr>
          <p:spPr>
            <a:xfrm>
              <a:off x="-1" y="5071164"/>
              <a:ext cx="1850605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4">
                      <a:lumOff val="44000"/>
                    </a:schemeClr>
                  </a:solidFill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8" name="Titeltekst"/>
          <p:cNvSpPr txBox="1">
            <a:spLocks noGrp="1"/>
          </p:cNvSpPr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Titeltekst</a:t>
            </a:r>
          </a:p>
        </p:txBody>
      </p:sp>
      <p:sp>
        <p:nvSpPr>
          <p:cNvPr id="9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839200" y="9260681"/>
            <a:ext cx="4267200" cy="5476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 spd="med"/>
  <p:hf sldNum="0"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StratumNo1"/>
          <a:ea typeface="StratumNo1"/>
          <a:cs typeface="StratumNo1"/>
          <a:sym typeface="StratumNo1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tratumNo1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tratumNo1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tratumNo1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tratumNo1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tratumNo1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tratumNo1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tratumNo1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tratumNo1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tratumNo1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.mukhranov@voortman.net" TargetMode="Externa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C553796C-329C-4263-9284-D80A2538B74B}"/>
              </a:ext>
            </a:extLst>
          </p:cNvPr>
          <p:cNvSpPr txBox="1"/>
          <p:nvPr/>
        </p:nvSpPr>
        <p:spPr>
          <a:xfrm>
            <a:off x="-137929" y="7864693"/>
            <a:ext cx="1828799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100" b="1">
                <a:solidFill>
                  <a:schemeClr val="accent4">
                    <a:lumOff val="44000"/>
                  </a:schemeClr>
                </a:solidFill>
              </a:defRPr>
            </a:lvl1pPr>
          </a:lstStyle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sz="3600" cap="all" dirty="0">
                <a:solidFill>
                  <a:srgbClr val="B1051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III Международная</a:t>
            </a:r>
            <a:endParaRPr lang="ru-RU" sz="4400" dirty="0">
              <a:solidFill>
                <a:srgbClr val="B105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45540C-FFF7-4CCB-A48F-2610E050A363}"/>
              </a:ext>
            </a:extLst>
          </p:cNvPr>
          <p:cNvSpPr/>
          <p:nvPr/>
        </p:nvSpPr>
        <p:spPr>
          <a:xfrm>
            <a:off x="-137923" y="10230602"/>
            <a:ext cx="18288006" cy="1655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cap="all" dirty="0">
                <a:solidFill>
                  <a:srgbClr val="B1051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для ЗМК, проектировщиков</a:t>
            </a:r>
            <a:endParaRPr lang="en-US" sz="3600" b="1" cap="all" dirty="0">
              <a:solidFill>
                <a:srgbClr val="B1051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cap="all" dirty="0">
                <a:solidFill>
                  <a:srgbClr val="B1051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подрядчиков</a:t>
            </a:r>
            <a:endParaRPr lang="en-US" sz="3600" dirty="0"/>
          </a:p>
        </p:txBody>
      </p:sp>
      <p:pic>
        <p:nvPicPr>
          <p:cNvPr id="28" name="Picture 2" descr="Picture 2">
            <a:extLst>
              <a:ext uri="{FF2B5EF4-FFF2-40B4-BE49-F238E27FC236}">
                <a16:creationId xmlns:a16="http://schemas.microsoft.com/office/drawing/2014/main" id="{1F5026C0-16EF-4FBD-B83F-2CA9722B3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" y="-2"/>
            <a:ext cx="18293831" cy="919410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105A6E95-24AA-4B9F-9FB1-00ACC49117E0}"/>
              </a:ext>
            </a:extLst>
          </p:cNvPr>
          <p:cNvSpPr txBox="1"/>
          <p:nvPr/>
        </p:nvSpPr>
        <p:spPr>
          <a:xfrm>
            <a:off x="-1" y="9432127"/>
            <a:ext cx="1827212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100" b="1">
                <a:solidFill>
                  <a:schemeClr val="accent4">
                    <a:lumOff val="44000"/>
                  </a:schemeClr>
                </a:solidFill>
              </a:defRPr>
            </a:lvl1pPr>
          </a:lstStyle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КОНФЕРЕНЦИЯ АРСС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1940819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9" descr="Picture 9">
            <a:extLst>
              <a:ext uri="{FF2B5EF4-FFF2-40B4-BE49-F238E27FC236}">
                <a16:creationId xmlns:a16="http://schemas.microsoft.com/office/drawing/2014/main" id="{B929B8B3-7B81-48A6-96B8-780E0908F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4402" y="1"/>
            <a:ext cx="6693597" cy="6425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E7017A-9059-4425-A639-5A4B38DB13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936" y="1990416"/>
            <a:ext cx="2699655" cy="1705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E63077B0-A2CF-4949-922E-4AB3F1D5BB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739"/>
          <a:stretch/>
        </p:blipFill>
        <p:spPr>
          <a:xfrm>
            <a:off x="0" y="1"/>
            <a:ext cx="18288000" cy="9169051"/>
          </a:xfrm>
          <a:prstGeom prst="rect">
            <a:avLst/>
          </a:prstGeom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294BB6B-C03D-447F-9F1D-3BD8A441F9FE}"/>
              </a:ext>
            </a:extLst>
          </p:cNvPr>
          <p:cNvSpPr/>
          <p:nvPr/>
        </p:nvSpPr>
        <p:spPr>
          <a:xfrm>
            <a:off x="0" y="9459551"/>
            <a:ext cx="18288000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ЗМК </a:t>
            </a:r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Voortman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ли ГОТОВ К БУДУЩЕМУ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Выноска: стрелка вверх 3">
            <a:extLst>
              <a:ext uri="{FF2B5EF4-FFF2-40B4-BE49-F238E27FC236}">
                <a16:creationId xmlns:a16="http://schemas.microsoft.com/office/drawing/2014/main" id="{3D412A92-BDA7-43A4-89C8-B27FF6E50011}"/>
              </a:ext>
            </a:extLst>
          </p:cNvPr>
          <p:cNvSpPr/>
          <p:nvPr/>
        </p:nvSpPr>
        <p:spPr>
          <a:xfrm>
            <a:off x="303384" y="3009400"/>
            <a:ext cx="5400000" cy="1920058"/>
          </a:xfrm>
          <a:prstGeom prst="upArrowCallout">
            <a:avLst>
              <a:gd name="adj1" fmla="val 11207"/>
              <a:gd name="adj2" fmla="val 11884"/>
              <a:gd name="adj3" fmla="val 18966"/>
              <a:gd name="adj4" fmla="val 62078"/>
            </a:avLst>
          </a:prstGeom>
          <a:solidFill>
            <a:schemeClr val="bg1"/>
          </a:solidFill>
          <a:ln w="25400" cap="flat">
            <a:solidFill>
              <a:srgbClr val="B1051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 пролёт,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S = 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около 1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00 м</a:t>
            </a:r>
            <a:r>
              <a:rPr kumimoji="0" lang="ru-RU" sz="2400" b="0" i="0" u="none" strike="noStrike" cap="none" spc="0" normalizeH="0" baseline="30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2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 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Роботизированная линия сборки-сварки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FABRICATOR</a:t>
            </a:r>
          </a:p>
        </p:txBody>
      </p:sp>
      <p:sp>
        <p:nvSpPr>
          <p:cNvPr id="8" name="Выноска: стрелка вверх 7">
            <a:extLst>
              <a:ext uri="{FF2B5EF4-FFF2-40B4-BE49-F238E27FC236}">
                <a16:creationId xmlns:a16="http://schemas.microsoft.com/office/drawing/2014/main" id="{52DC8D3D-95AF-47AC-AEEE-853BBAEA980A}"/>
              </a:ext>
            </a:extLst>
          </p:cNvPr>
          <p:cNvSpPr/>
          <p:nvPr/>
        </p:nvSpPr>
        <p:spPr>
          <a:xfrm>
            <a:off x="216592" y="6893374"/>
            <a:ext cx="5400000" cy="1920058"/>
          </a:xfrm>
          <a:prstGeom prst="upArrowCallout">
            <a:avLst>
              <a:gd name="adj1" fmla="val 11207"/>
              <a:gd name="adj2" fmla="val 11884"/>
              <a:gd name="adj3" fmla="val 18966"/>
              <a:gd name="adj4" fmla="val 62078"/>
            </a:avLst>
          </a:prstGeom>
          <a:solidFill>
            <a:schemeClr val="bg1"/>
          </a:solidFill>
          <a:ln w="25400" cap="flat">
            <a:solidFill>
              <a:srgbClr val="B1051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3 пролёта,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S = 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около 11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5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00 м</a:t>
            </a:r>
            <a:r>
              <a:rPr kumimoji="0" lang="ru-RU" sz="2400" b="0" i="0" u="none" strike="noStrike" cap="none" spc="0" normalizeH="0" baseline="30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2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 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1х пролёт: з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аготовительная линия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пролёта: сборка-сварка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10" name="Выноска: стрелка вверх 9">
            <a:extLst>
              <a:ext uri="{FF2B5EF4-FFF2-40B4-BE49-F238E27FC236}">
                <a16:creationId xmlns:a16="http://schemas.microsoft.com/office/drawing/2014/main" id="{247C81BD-5336-4FDB-AA0C-6F7E46FC1C20}"/>
              </a:ext>
            </a:extLst>
          </p:cNvPr>
          <p:cNvSpPr/>
          <p:nvPr/>
        </p:nvSpPr>
        <p:spPr>
          <a:xfrm>
            <a:off x="12606794" y="4183471"/>
            <a:ext cx="5400000" cy="1920058"/>
          </a:xfrm>
          <a:prstGeom prst="upArrowCallout">
            <a:avLst>
              <a:gd name="adj1" fmla="val 11207"/>
              <a:gd name="adj2" fmla="val 11884"/>
              <a:gd name="adj3" fmla="val 18966"/>
              <a:gd name="adj4" fmla="val 62078"/>
            </a:avLst>
          </a:prstGeom>
          <a:solidFill>
            <a:schemeClr val="bg1"/>
          </a:solidFill>
          <a:ln w="25400" cap="flat">
            <a:solidFill>
              <a:srgbClr val="B1051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,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S = 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около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00 м</a:t>
            </a:r>
            <a:r>
              <a:rPr kumimoji="0" lang="ru-RU" sz="2400" b="0" i="0" u="none" strike="noStrike" cap="none" spc="0" normalizeH="0" baseline="3000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2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 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Сверление и термическая резка листа, зачистка после резки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509D328-C350-4F6C-BE51-6ACA444E6041}"/>
              </a:ext>
            </a:extLst>
          </p:cNvPr>
          <p:cNvSpPr/>
          <p:nvPr/>
        </p:nvSpPr>
        <p:spPr>
          <a:xfrm>
            <a:off x="4257674" y="256226"/>
            <a:ext cx="9772650" cy="1600436"/>
          </a:xfrm>
          <a:prstGeom prst="roundRect">
            <a:avLst/>
          </a:prstGeom>
          <a:solidFill>
            <a:srgbClr val="5D5F62"/>
          </a:solidFill>
          <a:ln w="25400" cap="flat">
            <a:solidFill>
              <a:srgbClr val="5D5F6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Завод металлоконструкций </a:t>
            </a:r>
            <a:r>
              <a:rPr kumimoji="0" lang="en-US" sz="4400" b="1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Voortman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5B823D-BBAC-428D-B112-D28FF48232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26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E63077B0-A2CF-4949-922E-4AB3F1D5BB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739"/>
          <a:stretch/>
        </p:blipFill>
        <p:spPr>
          <a:xfrm>
            <a:off x="0" y="1"/>
            <a:ext cx="18288000" cy="9169051"/>
          </a:xfrm>
          <a:prstGeom prst="rect">
            <a:avLst/>
          </a:prstGeom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230E64B-8D8C-4544-B4DE-41DE225BD788}"/>
              </a:ext>
            </a:extLst>
          </p:cNvPr>
          <p:cNvSpPr/>
          <p:nvPr/>
        </p:nvSpPr>
        <p:spPr>
          <a:xfrm>
            <a:off x="4257674" y="256226"/>
            <a:ext cx="9772650" cy="1600436"/>
          </a:xfrm>
          <a:prstGeom prst="roundRect">
            <a:avLst/>
          </a:prstGeom>
          <a:solidFill>
            <a:srgbClr val="5D5F62"/>
          </a:solidFill>
          <a:ln w="25400" cap="flat">
            <a:solidFill>
              <a:srgbClr val="5D5F6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Завод металлоконструкций </a:t>
            </a:r>
            <a:r>
              <a:rPr kumimoji="0" lang="en-US" sz="4400" b="1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Voortman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3881D76-B630-42FE-B58F-9F3818F6DE6E}"/>
              </a:ext>
            </a:extLst>
          </p:cNvPr>
          <p:cNvSpPr/>
          <p:nvPr/>
        </p:nvSpPr>
        <p:spPr>
          <a:xfrm>
            <a:off x="5563578" y="3970988"/>
            <a:ext cx="7160841" cy="3581517"/>
          </a:xfrm>
          <a:prstGeom prst="roundRect">
            <a:avLst>
              <a:gd name="adj" fmla="val 9185"/>
            </a:avLst>
          </a:prstGeom>
          <a:solidFill>
            <a:srgbClr val="B1051D"/>
          </a:solidFill>
          <a:ln w="25400" cap="flat">
            <a:solidFill>
              <a:srgbClr val="B1051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ЗМК </a:t>
            </a:r>
            <a:r>
              <a:rPr lang="en-US" sz="3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VOORTMAN</a:t>
            </a:r>
            <a:r>
              <a:rPr lang="ru-RU" sz="3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15.000 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3600" cap="all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ct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Производительность: 30.000 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т/год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расчётная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0CBF75-FBCB-43A0-9A87-F8AB0DA78A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B201FAC-29E4-4332-8122-9D5B5BBA299C}"/>
              </a:ext>
            </a:extLst>
          </p:cNvPr>
          <p:cNvSpPr/>
          <p:nvPr/>
        </p:nvSpPr>
        <p:spPr>
          <a:xfrm>
            <a:off x="0" y="9459551"/>
            <a:ext cx="18288000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ЗМК </a:t>
            </a:r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Voortman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ли ГОТОВ К БУДУЩЕМУ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405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tekla structures&quot;">
            <a:extLst>
              <a:ext uri="{FF2B5EF4-FFF2-40B4-BE49-F238E27FC236}">
                <a16:creationId xmlns:a16="http://schemas.microsoft.com/office/drawing/2014/main" id="{0C08E53E-2E2A-4BD2-ADAB-9F8A30F5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18265" cy="27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F24413-4549-4C79-90ED-D7A9A4C8C7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  <p:pic>
        <p:nvPicPr>
          <p:cNvPr id="6" name="Picture 4" descr="Picture 4">
            <a:extLst>
              <a:ext uri="{FF2B5EF4-FFF2-40B4-BE49-F238E27FC236}">
                <a16:creationId xmlns:a16="http://schemas.microsoft.com/office/drawing/2014/main" id="{02A4291F-EB3A-40E8-A7A2-6D19365F2C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6"/>
          <a:stretch/>
        </p:blipFill>
        <p:spPr>
          <a:xfrm>
            <a:off x="86409" y="4422713"/>
            <a:ext cx="6000000" cy="450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4" descr="Picture 4">
            <a:extLst>
              <a:ext uri="{FF2B5EF4-FFF2-40B4-BE49-F238E27FC236}">
                <a16:creationId xmlns:a16="http://schemas.microsoft.com/office/drawing/2014/main" id="{50AA7742-E536-4B98-B1FE-0172CA2C52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000" y="4422713"/>
            <a:ext cx="6000000" cy="450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4" descr="Picture 4">
            <a:extLst>
              <a:ext uri="{FF2B5EF4-FFF2-40B4-BE49-F238E27FC236}">
                <a16:creationId xmlns:a16="http://schemas.microsoft.com/office/drawing/2014/main" id="{FBB0BAEC-6890-442A-9554-BB6A2753A1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01591" y="4422713"/>
            <a:ext cx="6000000" cy="4500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0C3AE05-3E68-4650-BCA1-347381E8C75C}"/>
              </a:ext>
            </a:extLst>
          </p:cNvPr>
          <p:cNvSpPr/>
          <p:nvPr/>
        </p:nvSpPr>
        <p:spPr>
          <a:xfrm>
            <a:off x="4257674" y="256226"/>
            <a:ext cx="9772650" cy="1600436"/>
          </a:xfrm>
          <a:prstGeom prst="roundRect">
            <a:avLst/>
          </a:prstGeom>
          <a:solidFill>
            <a:srgbClr val="5D5F62"/>
          </a:solidFill>
          <a:ln w="25400" cap="flat">
            <a:solidFill>
              <a:srgbClr val="5D5F6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Расчёт стоимости МК основанный на модели</a:t>
            </a:r>
            <a:endParaRPr kumimoji="0" lang="en-US" sz="4400" b="1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C1CAA8F-2511-42F5-A316-45A86BD1284B}"/>
              </a:ext>
            </a:extLst>
          </p:cNvPr>
          <p:cNvSpPr/>
          <p:nvPr/>
        </p:nvSpPr>
        <p:spPr>
          <a:xfrm>
            <a:off x="86408" y="3279140"/>
            <a:ext cx="6000001" cy="119181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модель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конструкции</a:t>
            </a:r>
            <a:endParaRPr kumimoji="0" lang="en-US" sz="3200" b="1" i="0" u="none" strike="noStrike" cap="all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3BDF5AC-4B65-4CE0-82B1-D70048C999F4}"/>
              </a:ext>
            </a:extLst>
          </p:cNvPr>
          <p:cNvSpPr/>
          <p:nvPr/>
        </p:nvSpPr>
        <p:spPr>
          <a:xfrm>
            <a:off x="6144001" y="3279139"/>
            <a:ext cx="6000000" cy="119181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конструкции с соединениями </a:t>
            </a:r>
            <a:endParaRPr kumimoji="0" lang="en-US" sz="3200" b="1" i="0" u="none" strike="noStrike" cap="all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E032EE1-BD35-45CA-AC5C-9EEC4D38D436}"/>
              </a:ext>
            </a:extLst>
          </p:cNvPr>
          <p:cNvSpPr/>
          <p:nvPr/>
        </p:nvSpPr>
        <p:spPr>
          <a:xfrm>
            <a:off x="12201590" y="3281947"/>
            <a:ext cx="6000000" cy="119181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Экстраполяция на всю конструкцию</a:t>
            </a:r>
            <a:endParaRPr kumimoji="0" lang="en-US" sz="3200" b="1" i="0" u="none" strike="noStrike" cap="all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D833DD96-CE2A-4767-8A70-3A0DEE601D2E}"/>
              </a:ext>
            </a:extLst>
          </p:cNvPr>
          <p:cNvSpPr/>
          <p:nvPr/>
        </p:nvSpPr>
        <p:spPr>
          <a:xfrm>
            <a:off x="5641910" y="6349221"/>
            <a:ext cx="889000" cy="646983"/>
          </a:xfrm>
          <a:prstGeom prst="rightArrow">
            <a:avLst/>
          </a:prstGeom>
          <a:solidFill>
            <a:srgbClr val="B1051D"/>
          </a:solidFill>
          <a:ln w="25400" cap="flat">
            <a:solidFill>
              <a:srgbClr val="B1051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StratumNo1"/>
              <a:ea typeface="StratumNo1"/>
              <a:cs typeface="StratumNo1"/>
              <a:sym typeface="StratumNo1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F8E478F6-D4DE-4FAB-BA09-C2658E306F72}"/>
              </a:ext>
            </a:extLst>
          </p:cNvPr>
          <p:cNvSpPr/>
          <p:nvPr/>
        </p:nvSpPr>
        <p:spPr>
          <a:xfrm>
            <a:off x="11757090" y="6349221"/>
            <a:ext cx="889000" cy="646983"/>
          </a:xfrm>
          <a:prstGeom prst="rightArrow">
            <a:avLst/>
          </a:prstGeom>
          <a:solidFill>
            <a:srgbClr val="B1051D"/>
          </a:solidFill>
          <a:ln w="25400" cap="flat">
            <a:solidFill>
              <a:srgbClr val="B1051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StratumNo1"/>
              <a:ea typeface="StratumNo1"/>
              <a:cs typeface="StratumNo1"/>
              <a:sym typeface="StratumNo1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EF7669D-164D-4412-B563-05136E4AFCA3}"/>
              </a:ext>
            </a:extLst>
          </p:cNvPr>
          <p:cNvSpPr/>
          <p:nvPr/>
        </p:nvSpPr>
        <p:spPr>
          <a:xfrm>
            <a:off x="0" y="9459551"/>
            <a:ext cx="18288000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ЗМК </a:t>
            </a:r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Voortman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ли ГОТОВ К БУДУЩЕМУ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4208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+mj-lt"/>
                <a:cs typeface="Arial" panose="020B0604020202020204" pitchFamily="34" charset="0"/>
              </a:rPr>
              <a:t>СОЧИ</a:t>
            </a:r>
            <a:r>
              <a:rPr lang="en-US">
                <a:latin typeface="+mj-lt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+mj-lt"/>
                <a:cs typeface="Arial" panose="020B0604020202020204" pitchFamily="34" charset="0"/>
              </a:rPr>
              <a:t>МАРТ 2020</a:t>
            </a:r>
            <a:endParaRPr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F24413-4549-4C79-90ED-D7A9A4C8C7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95C4BC1-159C-42B1-AFAE-4D21B8E7C32F}"/>
              </a:ext>
            </a:extLst>
          </p:cNvPr>
          <p:cNvSpPr/>
          <p:nvPr/>
        </p:nvSpPr>
        <p:spPr>
          <a:xfrm>
            <a:off x="4257674" y="256226"/>
            <a:ext cx="9772650" cy="1600436"/>
          </a:xfrm>
          <a:prstGeom prst="roundRect">
            <a:avLst/>
          </a:prstGeom>
          <a:solidFill>
            <a:srgbClr val="5D5F62"/>
          </a:solidFill>
          <a:ln w="25400" cap="flat">
            <a:solidFill>
              <a:srgbClr val="5D5F6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b="1" cap="all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Расчёт стоимости МК основанный на модели</a:t>
            </a:r>
            <a:endParaRPr kumimoji="0" lang="en-US" sz="4400" b="1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cs typeface="Arial" panose="020B0604020202020204" pitchFamily="34" charset="0"/>
              <a:sym typeface="StratumNo1"/>
            </a:endParaRPr>
          </a:p>
        </p:txBody>
      </p:sp>
      <p:pic>
        <p:nvPicPr>
          <p:cNvPr id="7" name="Picture 1" descr="Picture 1">
            <a:extLst>
              <a:ext uri="{FF2B5EF4-FFF2-40B4-BE49-F238E27FC236}">
                <a16:creationId xmlns:a16="http://schemas.microsoft.com/office/drawing/2014/main" id="{F0F85372-CAA4-492F-8E07-EF4885C7F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96" y="2998811"/>
            <a:ext cx="5696175" cy="6048000"/>
          </a:xfrm>
          <a:prstGeom prst="rect">
            <a:avLst/>
          </a:prstGeom>
          <a:ln w="12700">
            <a:solidFill>
              <a:srgbClr val="5D5F62"/>
            </a:solidFill>
            <a:miter lim="400000"/>
          </a:ln>
        </p:spPr>
      </p:pic>
      <p:graphicFrame>
        <p:nvGraphicFramePr>
          <p:cNvPr id="8" name="Table 1">
            <a:extLst>
              <a:ext uri="{FF2B5EF4-FFF2-40B4-BE49-F238E27FC236}">
                <a16:creationId xmlns:a16="http://schemas.microsoft.com/office/drawing/2014/main" id="{F400C90B-7BB5-4634-8D59-52B874468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379294"/>
              </p:ext>
            </p:extLst>
          </p:nvPr>
        </p:nvGraphicFramePr>
        <p:xfrm>
          <a:off x="6282046" y="2998811"/>
          <a:ext cx="11447813" cy="6048002"/>
        </p:xfrm>
        <a:graphic>
          <a:graphicData uri="http://schemas.openxmlformats.org/drawingml/2006/table">
            <a:tbl>
              <a:tblPr firstRow="1" lastRow="1" bandRow="1">
                <a:tableStyleId>{4C3C2611-4C71-4FC5-86AE-919BDF0F9419}</a:tableStyleId>
              </a:tblPr>
              <a:tblGrid>
                <a:gridCol w="1496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6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6769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2400" b="1" dirty="0">
                          <a:solidFill>
                            <a:schemeClr val="accent4">
                              <a:lumOff val="44000"/>
                            </a:schemeClr>
                          </a:solidFill>
                          <a:latin typeface="+mn-lt"/>
                        </a:rPr>
                        <a:t>Работа</a:t>
                      </a:r>
                      <a:endParaRPr sz="2400" b="1" dirty="0">
                        <a:solidFill>
                          <a:schemeClr val="accent4">
                            <a:lumOff val="44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2400" b="1" dirty="0">
                          <a:solidFill>
                            <a:schemeClr val="accent4">
                              <a:lumOff val="44000"/>
                            </a:schemeClr>
                          </a:solidFill>
                          <a:latin typeface="+mn-lt"/>
                        </a:rPr>
                        <a:t>Количество</a:t>
                      </a:r>
                      <a:endParaRPr sz="2400" b="1" dirty="0">
                        <a:solidFill>
                          <a:schemeClr val="accent4">
                            <a:lumOff val="44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2400" b="1" dirty="0">
                          <a:solidFill>
                            <a:schemeClr val="accent4">
                              <a:lumOff val="44000"/>
                            </a:schemeClr>
                          </a:solidFill>
                          <a:latin typeface="+mn-lt"/>
                        </a:rPr>
                        <a:t>Стандартное время</a:t>
                      </a:r>
                      <a:endParaRPr sz="2400" b="1" dirty="0">
                        <a:solidFill>
                          <a:schemeClr val="accent4">
                            <a:lumOff val="44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2400" b="1" dirty="0">
                          <a:solidFill>
                            <a:schemeClr val="accent4">
                              <a:lumOff val="44000"/>
                            </a:schemeClr>
                          </a:solidFill>
                          <a:latin typeface="+mn-lt"/>
                        </a:rPr>
                        <a:t>Общее время</a:t>
                      </a:r>
                      <a:endParaRPr sz="2400" b="1" dirty="0">
                        <a:solidFill>
                          <a:schemeClr val="accent4">
                            <a:lumOff val="44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2400" b="1" dirty="0" err="1">
                          <a:solidFill>
                            <a:schemeClr val="accent4">
                              <a:lumOff val="44000"/>
                            </a:schemeClr>
                          </a:solidFill>
                          <a:latin typeface="+mn-lt"/>
                        </a:rPr>
                        <a:t>Себестои-мость</a:t>
                      </a:r>
                      <a:endParaRPr sz="2400" b="1" dirty="0">
                        <a:solidFill>
                          <a:schemeClr val="accent4">
                            <a:lumOff val="44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2400" b="1" dirty="0">
                          <a:solidFill>
                            <a:schemeClr val="accent4">
                              <a:lumOff val="44000"/>
                            </a:schemeClr>
                          </a:solidFill>
                          <a:latin typeface="+mn-lt"/>
                        </a:rPr>
                        <a:t>Общая стоимость</a:t>
                      </a:r>
                      <a:endParaRPr sz="2400" b="1" dirty="0">
                        <a:solidFill>
                          <a:schemeClr val="accent4">
                            <a:lumOff val="44000"/>
                          </a:schemeClr>
                        </a:solidFill>
                        <a:latin typeface="+mn-lt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3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>
                          <a:latin typeface="+mn-lt"/>
                        </a:rPr>
                        <a:t>VB1250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50 </a:t>
                      </a:r>
                      <a:r>
                        <a:rPr lang="ru-RU" sz="2400" dirty="0">
                          <a:latin typeface="+mn-lt"/>
                        </a:rPr>
                        <a:t>резов пилой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5 </a:t>
                      </a:r>
                      <a:r>
                        <a:rPr lang="ru-RU" sz="2400" dirty="0">
                          <a:latin typeface="+mn-lt"/>
                        </a:rPr>
                        <a:t>мин/рез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250 </a:t>
                      </a:r>
                      <a:r>
                        <a:rPr lang="ru-RU" sz="2400" dirty="0">
                          <a:latin typeface="+mn-lt"/>
                        </a:rPr>
                        <a:t>мин</a:t>
                      </a:r>
                      <a:r>
                        <a:rPr sz="2400" dirty="0">
                          <a:latin typeface="+mn-lt"/>
                        </a:rPr>
                        <a:t>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€120</a:t>
                      </a:r>
                      <a:r>
                        <a:rPr lang="en-US" sz="2400" dirty="0">
                          <a:latin typeface="+mn-lt"/>
                        </a:rPr>
                        <a:t>/</a:t>
                      </a:r>
                      <a:r>
                        <a:rPr lang="ru-RU" sz="2400" dirty="0">
                          <a:latin typeface="+mn-lt"/>
                        </a:rPr>
                        <a:t>час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>
                          <a:latin typeface="+mn-lt"/>
                        </a:rPr>
                        <a:t>€500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53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>
                          <a:latin typeface="+mn-lt"/>
                        </a:rPr>
                        <a:t>V631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300 </a:t>
                      </a:r>
                      <a:r>
                        <a:rPr lang="ru-RU" sz="2400" dirty="0">
                          <a:latin typeface="+mn-lt"/>
                        </a:rPr>
                        <a:t>отверстий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1 </a:t>
                      </a:r>
                      <a:r>
                        <a:rPr lang="ru-RU" sz="2400" dirty="0">
                          <a:latin typeface="+mn-lt"/>
                        </a:rPr>
                        <a:t>мин/отверстие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300 </a:t>
                      </a:r>
                      <a:r>
                        <a:rPr lang="ru-RU" sz="2400" dirty="0">
                          <a:latin typeface="+mn-lt"/>
                        </a:rPr>
                        <a:t>мин</a:t>
                      </a:r>
                      <a:r>
                        <a:rPr sz="2400" dirty="0">
                          <a:latin typeface="+mn-lt"/>
                        </a:rPr>
                        <a:t>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€120/</a:t>
                      </a:r>
                      <a:r>
                        <a:rPr lang="ru-RU" sz="2400" dirty="0">
                          <a:latin typeface="+mn-lt"/>
                        </a:rPr>
                        <a:t>час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>
                          <a:latin typeface="+mn-lt"/>
                        </a:rPr>
                        <a:t>€600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76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V704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300</a:t>
                      </a:r>
                      <a:r>
                        <a:rPr lang="ru-RU" sz="2400" dirty="0">
                          <a:latin typeface="+mn-lt"/>
                        </a:rPr>
                        <a:t> линий разметки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1 </a:t>
                      </a:r>
                      <a:r>
                        <a:rPr lang="ru-RU" sz="2400" dirty="0">
                          <a:latin typeface="+mn-lt"/>
                        </a:rPr>
                        <a:t>мин/</a:t>
                      </a:r>
                      <a:r>
                        <a:rPr lang="ru-RU" sz="2400" dirty="0" err="1">
                          <a:latin typeface="+mn-lt"/>
                        </a:rPr>
                        <a:t>марк</a:t>
                      </a:r>
                      <a:r>
                        <a:rPr lang="ru-RU" sz="2400" dirty="0">
                          <a:latin typeface="+mn-lt"/>
                        </a:rPr>
                        <a:t>.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300 </a:t>
                      </a:r>
                      <a:r>
                        <a:rPr lang="ru-RU" sz="2400" dirty="0">
                          <a:latin typeface="+mn-lt"/>
                        </a:rPr>
                        <a:t>мин</a:t>
                      </a:r>
                      <a:r>
                        <a:rPr sz="2400" dirty="0">
                          <a:latin typeface="+mn-lt"/>
                        </a:rPr>
                        <a:t>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€120/</a:t>
                      </a:r>
                      <a:r>
                        <a:rPr lang="ru-RU" sz="2400" dirty="0">
                          <a:latin typeface="+mn-lt"/>
                        </a:rPr>
                        <a:t>час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>
                          <a:latin typeface="+mn-lt"/>
                        </a:rPr>
                        <a:t>€600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53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V807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50 </a:t>
                      </a:r>
                      <a:r>
                        <a:rPr lang="ru-RU" sz="2400" dirty="0">
                          <a:latin typeface="+mn-lt"/>
                        </a:rPr>
                        <a:t>метров резки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5 </a:t>
                      </a:r>
                      <a:r>
                        <a:rPr lang="ru-RU" sz="2400" dirty="0">
                          <a:latin typeface="+mn-lt"/>
                        </a:rPr>
                        <a:t>мин/метр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250 </a:t>
                      </a:r>
                      <a:r>
                        <a:rPr lang="ru-RU" sz="2400" dirty="0">
                          <a:latin typeface="+mn-lt"/>
                        </a:rPr>
                        <a:t>мин</a:t>
                      </a:r>
                      <a:r>
                        <a:rPr sz="2400" dirty="0">
                          <a:latin typeface="+mn-lt"/>
                        </a:rPr>
                        <a:t>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€120/</a:t>
                      </a:r>
                      <a:r>
                        <a:rPr lang="ru-RU" sz="2400" dirty="0">
                          <a:latin typeface="+mn-lt"/>
                        </a:rPr>
                        <a:t>час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>
                          <a:latin typeface="+mn-lt"/>
                        </a:rPr>
                        <a:t>€500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53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2400" dirty="0">
                          <a:latin typeface="+mn-lt"/>
                        </a:rPr>
                        <a:t>Сборка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100 </a:t>
                      </a:r>
                      <a:r>
                        <a:rPr lang="ru-RU" sz="2400" dirty="0">
                          <a:latin typeface="+mn-lt"/>
                        </a:rPr>
                        <a:t>пластин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5 </a:t>
                      </a:r>
                      <a:r>
                        <a:rPr lang="ru-RU" sz="2400" dirty="0">
                          <a:latin typeface="+mn-lt"/>
                        </a:rPr>
                        <a:t>мин/пласт.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500 </a:t>
                      </a:r>
                      <a:r>
                        <a:rPr lang="ru-RU" sz="2400" dirty="0">
                          <a:latin typeface="+mn-lt"/>
                        </a:rPr>
                        <a:t>мин</a:t>
                      </a:r>
                      <a:r>
                        <a:rPr sz="2400" dirty="0">
                          <a:latin typeface="+mn-lt"/>
                        </a:rPr>
                        <a:t>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€120/</a:t>
                      </a:r>
                      <a:r>
                        <a:rPr lang="ru-RU" sz="2400" dirty="0">
                          <a:latin typeface="+mn-lt"/>
                        </a:rPr>
                        <a:t>час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€1000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676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2400" dirty="0">
                          <a:latin typeface="+mn-lt"/>
                        </a:rPr>
                        <a:t>Сварка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100 </a:t>
                      </a:r>
                      <a:r>
                        <a:rPr lang="ru-RU" sz="2400" dirty="0">
                          <a:latin typeface="+mn-lt"/>
                        </a:rPr>
                        <a:t>метров сварки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10 </a:t>
                      </a:r>
                      <a:r>
                        <a:rPr lang="ru-RU" sz="2400" dirty="0">
                          <a:latin typeface="+mn-lt"/>
                        </a:rPr>
                        <a:t>мин/метр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1000 </a:t>
                      </a:r>
                      <a:r>
                        <a:rPr lang="ru-RU" sz="2400" dirty="0">
                          <a:latin typeface="+mn-lt"/>
                        </a:rPr>
                        <a:t>мин</a:t>
                      </a:r>
                      <a:r>
                        <a:rPr sz="2400" dirty="0">
                          <a:latin typeface="+mn-lt"/>
                        </a:rPr>
                        <a:t>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€120/</a:t>
                      </a:r>
                      <a:r>
                        <a:rPr lang="ru-RU" sz="2400" dirty="0">
                          <a:latin typeface="+mn-lt"/>
                        </a:rPr>
                        <a:t>час</a:t>
                      </a: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latin typeface="+mn-lt"/>
                        </a:rPr>
                        <a:t>€2000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539">
                <a:tc>
                  <a:txBody>
                    <a:bodyPr/>
                    <a:lstStyle/>
                    <a:p>
                      <a:pPr algn="l">
                        <a:defRPr sz="2800"/>
                      </a:pPr>
                      <a:endParaRPr sz="240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/>
                      </a:pPr>
                      <a:endParaRPr sz="240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/>
                      </a:pP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/>
                      </a:pPr>
                      <a:endParaRPr sz="2400" dirty="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/>
                      </a:pPr>
                      <a:endParaRPr sz="2400">
                        <a:latin typeface="+mn-lt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accent4">
                              <a:lumOff val="44000"/>
                            </a:schemeClr>
                          </a:solidFill>
                          <a:latin typeface="+mn-lt"/>
                        </a:rPr>
                        <a:t>€5200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55EAEDE6-D35D-49D7-99C9-FF4F7E4D7B2C}"/>
              </a:ext>
            </a:extLst>
          </p:cNvPr>
          <p:cNvSpPr/>
          <p:nvPr/>
        </p:nvSpPr>
        <p:spPr>
          <a:xfrm>
            <a:off x="10283736" y="7438442"/>
            <a:ext cx="2160241" cy="461665"/>
          </a:xfrm>
          <a:prstGeom prst="rect">
            <a:avLst/>
          </a:prstGeom>
          <a:solidFill>
            <a:srgbClr val="E7E7E7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sz="2400" dirty="0">
                <a:latin typeface="+mn-lt"/>
              </a:rPr>
              <a:t>5 </a:t>
            </a:r>
            <a:r>
              <a:rPr lang="ru-RU" sz="2400" dirty="0">
                <a:latin typeface="+mn-lt"/>
              </a:rPr>
              <a:t>мин/метр</a:t>
            </a:r>
            <a:endParaRPr sz="2400" dirty="0">
              <a:latin typeface="+mn-lt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EB7F80E-8BA7-4581-8716-29B8656B2E15}"/>
              </a:ext>
            </a:extLst>
          </p:cNvPr>
          <p:cNvSpPr/>
          <p:nvPr/>
        </p:nvSpPr>
        <p:spPr>
          <a:xfrm>
            <a:off x="12742876" y="6845651"/>
            <a:ext cx="1411791" cy="461665"/>
          </a:xfrm>
          <a:prstGeom prst="rect">
            <a:avLst/>
          </a:prstGeom>
          <a:solidFill>
            <a:srgbClr val="D2D2D3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>
                <a:solidFill>
                  <a:srgbClr val="FF0000"/>
                </a:solidFill>
              </a:defRPr>
            </a:lvl1pPr>
          </a:lstStyle>
          <a:p>
            <a:r>
              <a:rPr sz="2400" dirty="0">
                <a:latin typeface="+mn-lt"/>
              </a:rPr>
              <a:t>600 </a:t>
            </a:r>
            <a:r>
              <a:rPr lang="ru-RU" sz="2400" dirty="0">
                <a:latin typeface="+mn-lt"/>
              </a:rPr>
              <a:t>мин</a:t>
            </a:r>
            <a:r>
              <a:rPr sz="2400" dirty="0">
                <a:latin typeface="+mn-lt"/>
              </a:rPr>
              <a:t>.</a:t>
            </a:r>
          </a:p>
        </p:txBody>
      </p:sp>
      <p:sp>
        <p:nvSpPr>
          <p:cNvPr id="12" name="Vorm">
            <a:extLst>
              <a:ext uri="{FF2B5EF4-FFF2-40B4-BE49-F238E27FC236}">
                <a16:creationId xmlns:a16="http://schemas.microsoft.com/office/drawing/2014/main" id="{57A6C58C-873B-4750-B0E0-72F3A940E17B}"/>
              </a:ext>
            </a:extLst>
          </p:cNvPr>
          <p:cNvSpPr/>
          <p:nvPr/>
        </p:nvSpPr>
        <p:spPr>
          <a:xfrm>
            <a:off x="12751520" y="5846009"/>
            <a:ext cx="2106349" cy="1024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9200"/>
                </a:lnTo>
                <a:lnTo>
                  <a:pt x="9000" y="19200"/>
                </a:lnTo>
                <a:lnTo>
                  <a:pt x="6300" y="21600"/>
                </a:lnTo>
                <a:lnTo>
                  <a:pt x="3600" y="19200"/>
                </a:lnTo>
                <a:lnTo>
                  <a:pt x="0" y="19200"/>
                </a:lnTo>
                <a:lnTo>
                  <a:pt x="0" y="11200"/>
                </a:lnTo>
                <a:close/>
              </a:path>
            </a:pathLst>
          </a:custGeom>
          <a:solidFill>
            <a:schemeClr val="accent1"/>
          </a:solidFill>
          <a:ln w="25400" cap="flat">
            <a:solidFill>
              <a:srgbClr val="454648"/>
            </a:solidFill>
            <a:prstDash val="solid"/>
            <a:round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2400" b="1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sz="2400" b="1" dirty="0">
                <a:solidFill>
                  <a:schemeClr val="accent4">
                    <a:lumOff val="44000"/>
                  </a:schemeClr>
                </a:solidFill>
                <a:latin typeface="+mj-lt"/>
              </a:rPr>
              <a:t>+ 100 мин. на фермы</a:t>
            </a:r>
            <a:endParaRPr dirty="0">
              <a:latin typeface="+mj-lt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D1B0CD9-A363-47A2-BE28-4E3B7D8D4BE7}"/>
              </a:ext>
            </a:extLst>
          </p:cNvPr>
          <p:cNvSpPr/>
          <p:nvPr/>
        </p:nvSpPr>
        <p:spPr>
          <a:xfrm>
            <a:off x="1572966" y="2302895"/>
            <a:ext cx="3839584" cy="594060"/>
          </a:xfrm>
          <a:prstGeom prst="roundRect">
            <a:avLst>
              <a:gd name="adj" fmla="val 21244"/>
            </a:avLst>
          </a:prstGeom>
          <a:solidFill>
            <a:srgbClr val="5D5F6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Лист материалов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9E982A2-0205-4117-AF99-CDF43731A196}"/>
              </a:ext>
            </a:extLst>
          </p:cNvPr>
          <p:cNvSpPr/>
          <p:nvPr/>
        </p:nvSpPr>
        <p:spPr>
          <a:xfrm>
            <a:off x="9411891" y="2310846"/>
            <a:ext cx="5188121" cy="594060"/>
          </a:xfrm>
          <a:prstGeom prst="roundRect">
            <a:avLst>
              <a:gd name="adj" fmla="val 21244"/>
            </a:avLst>
          </a:prstGeom>
          <a:solidFill>
            <a:srgbClr val="5D5F6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Операционные расчёты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9DCFF1C-1021-4DD9-9D48-94FC7C04F699}"/>
              </a:ext>
            </a:extLst>
          </p:cNvPr>
          <p:cNvSpPr/>
          <p:nvPr/>
        </p:nvSpPr>
        <p:spPr>
          <a:xfrm>
            <a:off x="0" y="9459551"/>
            <a:ext cx="18288000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ЗМК </a:t>
            </a:r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Voortman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ли ГОТОВ К БУДУЩЕМУ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51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5" y="9335485"/>
            <a:ext cx="1920964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F24413-4549-4C79-90ED-D7A9A4C8C7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  <p:sp>
        <p:nvSpPr>
          <p:cNvPr id="16" name="Cirkel">
            <a:extLst>
              <a:ext uri="{FF2B5EF4-FFF2-40B4-BE49-F238E27FC236}">
                <a16:creationId xmlns:a16="http://schemas.microsoft.com/office/drawing/2014/main" id="{2B1ADEE2-03F1-492C-A487-110713D319A2}"/>
              </a:ext>
            </a:extLst>
          </p:cNvPr>
          <p:cNvSpPr>
            <a:spLocks noChangeAspect="1"/>
          </p:cNvSpPr>
          <p:nvPr/>
        </p:nvSpPr>
        <p:spPr>
          <a:xfrm>
            <a:off x="2171720" y="168429"/>
            <a:ext cx="3708000" cy="3708000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/>
        </p:spPr>
        <p:txBody>
          <a:bodyPr wrap="square" lIns="36000" tIns="36000" rIns="36000" bIns="36000" numCol="1" anchor="ctr">
            <a:noAutofit/>
          </a:bodyPr>
          <a:lstStyle/>
          <a:p>
            <a:pPr algn="ctr" defTabSz="1689100">
              <a:lnSpc>
                <a:spcPct val="90000"/>
              </a:lnSpc>
              <a:spcBef>
                <a:spcPts val="700"/>
              </a:spcBef>
              <a:defRPr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sz="4000" dirty="0">
                <a:latin typeface="+mn-lt"/>
              </a:rPr>
              <a:t>Расчётная </a:t>
            </a:r>
            <a:r>
              <a:rPr lang="ru-RU" sz="4000" dirty="0" err="1">
                <a:latin typeface="+mn-lt"/>
              </a:rPr>
              <a:t>произв-ть</a:t>
            </a:r>
            <a:endParaRPr sz="4000" dirty="0">
              <a:latin typeface="+mn-lt"/>
            </a:endParaRPr>
          </a:p>
        </p:txBody>
      </p:sp>
      <p:sp>
        <p:nvSpPr>
          <p:cNvPr id="8" name="Vorm">
            <a:extLst>
              <a:ext uri="{FF2B5EF4-FFF2-40B4-BE49-F238E27FC236}">
                <a16:creationId xmlns:a16="http://schemas.microsoft.com/office/drawing/2014/main" id="{980AED92-8CE7-4E78-B04A-91100592221A}"/>
              </a:ext>
            </a:extLst>
          </p:cNvPr>
          <p:cNvSpPr/>
          <p:nvPr/>
        </p:nvSpPr>
        <p:spPr>
          <a:xfrm>
            <a:off x="3394414" y="3962261"/>
            <a:ext cx="1262612" cy="1262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44"/>
                </a:moveTo>
                <a:lnTo>
                  <a:pt x="7344" y="7344"/>
                </a:lnTo>
                <a:lnTo>
                  <a:pt x="7344" y="0"/>
                </a:lnTo>
                <a:lnTo>
                  <a:pt x="14256" y="0"/>
                </a:lnTo>
                <a:lnTo>
                  <a:pt x="14256" y="7344"/>
                </a:lnTo>
                <a:lnTo>
                  <a:pt x="21600" y="7344"/>
                </a:lnTo>
                <a:lnTo>
                  <a:pt x="21600" y="14256"/>
                </a:lnTo>
                <a:lnTo>
                  <a:pt x="14256" y="14256"/>
                </a:lnTo>
                <a:lnTo>
                  <a:pt x="14256" y="21600"/>
                </a:lnTo>
                <a:lnTo>
                  <a:pt x="7344" y="21600"/>
                </a:lnTo>
                <a:lnTo>
                  <a:pt x="7344" y="14256"/>
                </a:lnTo>
                <a:lnTo>
                  <a:pt x="0" y="14256"/>
                </a:lnTo>
                <a:close/>
              </a:path>
            </a:pathLst>
          </a:custGeom>
          <a:solidFill>
            <a:srgbClr val="B5B5B5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1244600">
              <a:lnSpc>
                <a:spcPct val="90000"/>
              </a:lnSpc>
              <a:spcBef>
                <a:spcPts val="700"/>
              </a:spcBef>
              <a:defRPr sz="2800"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0" name="Pijl">
            <a:extLst>
              <a:ext uri="{FF2B5EF4-FFF2-40B4-BE49-F238E27FC236}">
                <a16:creationId xmlns:a16="http://schemas.microsoft.com/office/drawing/2014/main" id="{EFA9EDA9-24F4-440E-9366-28F3E1BC09B1}"/>
              </a:ext>
            </a:extLst>
          </p:cNvPr>
          <p:cNvSpPr/>
          <p:nvPr/>
        </p:nvSpPr>
        <p:spPr>
          <a:xfrm>
            <a:off x="6304548" y="3494613"/>
            <a:ext cx="3400926" cy="2197908"/>
          </a:xfrm>
          <a:prstGeom prst="rightArrow">
            <a:avLst>
              <a:gd name="adj1" fmla="val 60000"/>
              <a:gd name="adj2" fmla="val 66982"/>
            </a:avLst>
          </a:prstGeom>
          <a:solidFill>
            <a:srgbClr val="B5B5B5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1333500">
              <a:lnSpc>
                <a:spcPct val="90000"/>
              </a:lnSpc>
              <a:spcBef>
                <a:spcPts val="700"/>
              </a:spcBef>
              <a:defRPr sz="3000"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2" name="Cirkel">
            <a:extLst>
              <a:ext uri="{FF2B5EF4-FFF2-40B4-BE49-F238E27FC236}">
                <a16:creationId xmlns:a16="http://schemas.microsoft.com/office/drawing/2014/main" id="{4A83748A-04E5-4210-BCF8-8B70C33CAC52}"/>
              </a:ext>
            </a:extLst>
          </p:cNvPr>
          <p:cNvSpPr/>
          <p:nvPr/>
        </p:nvSpPr>
        <p:spPr>
          <a:xfrm>
            <a:off x="10234727" y="1627583"/>
            <a:ext cx="5924391" cy="5924390"/>
          </a:xfrm>
          <a:prstGeom prst="ellipse">
            <a:avLst/>
          </a:prstGeom>
          <a:solidFill>
            <a:srgbClr val="B1051D"/>
          </a:solidFill>
          <a:ln w="25400" cap="flat">
            <a:noFill/>
            <a:prstDash val="solid"/>
            <a:rou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algn="ctr" defTabSz="2889250">
              <a:lnSpc>
                <a:spcPct val="90000"/>
              </a:lnSpc>
              <a:spcBef>
                <a:spcPts val="700"/>
              </a:spcBef>
              <a:defRPr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sz="7200" dirty="0">
                <a:latin typeface="+mn-lt"/>
              </a:rPr>
              <a:t>Прогноз</a:t>
            </a:r>
          </a:p>
          <a:p>
            <a:pPr algn="ctr" defTabSz="2889250">
              <a:lnSpc>
                <a:spcPct val="90000"/>
              </a:lnSpc>
              <a:spcBef>
                <a:spcPts val="700"/>
              </a:spcBef>
              <a:defRPr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sz="7200" dirty="0" err="1">
                <a:latin typeface="+mn-lt"/>
              </a:rPr>
              <a:t>произв-ти</a:t>
            </a:r>
            <a:endParaRPr sz="7200" dirty="0">
              <a:latin typeface="+mn-lt"/>
            </a:endParaRPr>
          </a:p>
        </p:txBody>
      </p:sp>
      <p:sp>
        <p:nvSpPr>
          <p:cNvPr id="19" name="Cirkel">
            <a:extLst>
              <a:ext uri="{FF2B5EF4-FFF2-40B4-BE49-F238E27FC236}">
                <a16:creationId xmlns:a16="http://schemas.microsoft.com/office/drawing/2014/main" id="{D6E0B9BE-C540-4075-B5A5-25E7F65AF64A}"/>
              </a:ext>
            </a:extLst>
          </p:cNvPr>
          <p:cNvSpPr>
            <a:spLocks noChangeAspect="1"/>
          </p:cNvSpPr>
          <p:nvPr/>
        </p:nvSpPr>
        <p:spPr>
          <a:xfrm>
            <a:off x="2171720" y="5338957"/>
            <a:ext cx="3708000" cy="3708000"/>
          </a:xfrm>
          <a:prstGeom prst="ellipse">
            <a:avLst/>
          </a:prstGeom>
          <a:solidFill>
            <a:schemeClr val="accent1"/>
          </a:solidFill>
          <a:ln w="25400" cap="flat">
            <a:noFill/>
            <a:prstDash val="solid"/>
            <a:rou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 defTabSz="1689100">
              <a:lnSpc>
                <a:spcPct val="90000"/>
              </a:lnSpc>
              <a:spcBef>
                <a:spcPts val="700"/>
              </a:spcBef>
              <a:defRPr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sz="4000" dirty="0" err="1">
                <a:latin typeface="+mn-lt"/>
              </a:rPr>
              <a:t>Коэфф</a:t>
            </a:r>
            <a:r>
              <a:rPr lang="ru-RU" sz="4000" dirty="0">
                <a:latin typeface="+mn-lt"/>
              </a:rPr>
              <a:t>.</a:t>
            </a:r>
          </a:p>
          <a:p>
            <a:pPr algn="ctr" defTabSz="1689100">
              <a:lnSpc>
                <a:spcPct val="90000"/>
              </a:lnSpc>
              <a:spcBef>
                <a:spcPts val="700"/>
              </a:spcBef>
              <a:defRPr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sz="4000" dirty="0">
                <a:latin typeface="+mn-lt"/>
              </a:rPr>
              <a:t>сложности</a:t>
            </a:r>
            <a:endParaRPr sz="4000" dirty="0">
              <a:latin typeface="+mn-lt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1A450FB-4A7B-44F0-AD77-E90D71EF900C}"/>
              </a:ext>
            </a:extLst>
          </p:cNvPr>
          <p:cNvSpPr/>
          <p:nvPr/>
        </p:nvSpPr>
        <p:spPr>
          <a:xfrm>
            <a:off x="0" y="9459551"/>
            <a:ext cx="18288000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ЗМК </a:t>
            </a:r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Voortman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ли ГОТОВ К БУДУЩЕМУ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62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0" grpId="0" animBg="1"/>
      <p:bldP spid="12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Rechthoek 2"/>
          <p:cNvSpPr txBox="1"/>
          <p:nvPr/>
        </p:nvSpPr>
        <p:spPr>
          <a:xfrm>
            <a:off x="260735" y="290937"/>
            <a:ext cx="9839895" cy="1246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68591" tIns="68591" rIns="68591" bIns="68591">
            <a:spAutoFit/>
          </a:bodyPr>
          <a:lstStyle>
            <a:lvl1pPr algn="ctr">
              <a:defRPr sz="72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algn="l"/>
            <a:r>
              <a:rPr lang="ru-RU" dirty="0">
                <a:latin typeface="+mn-lt"/>
              </a:rPr>
              <a:t>Проектирование это…</a:t>
            </a:r>
            <a:endParaRPr dirty="0">
              <a:latin typeface="+mn-lt"/>
            </a:endParaRPr>
          </a:p>
        </p:txBody>
      </p:sp>
      <p:sp>
        <p:nvSpPr>
          <p:cNvPr id="542" name="Rechthoek 3"/>
          <p:cNvSpPr txBox="1"/>
          <p:nvPr/>
        </p:nvSpPr>
        <p:spPr>
          <a:xfrm>
            <a:off x="0" y="1633266"/>
            <a:ext cx="18288000" cy="106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68591" tIns="68591" rIns="68591" bIns="68591">
            <a:spAutoFit/>
          </a:bodyPr>
          <a:lstStyle>
            <a:lvl1pPr algn="ctr">
              <a:defRPr sz="60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b="1" cap="all" dirty="0">
                <a:solidFill>
                  <a:srgbClr val="B1051D"/>
                </a:solidFill>
                <a:latin typeface="+mn-lt"/>
              </a:rPr>
              <a:t>стандартизация</a:t>
            </a:r>
            <a:endParaRPr b="1" cap="all" dirty="0">
              <a:solidFill>
                <a:srgbClr val="B1051D"/>
              </a:solidFill>
              <a:latin typeface="+mn-lt"/>
            </a:endParaRPr>
          </a:p>
        </p:txBody>
      </p:sp>
      <p:pic>
        <p:nvPicPr>
          <p:cNvPr id="543" name="Afbeelding 7" descr="Afbeelding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56" y="4801042"/>
            <a:ext cx="7552000" cy="42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9" descr="Afbeelding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648" y="4803014"/>
            <a:ext cx="2832000" cy="42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Afbeelding 11" descr="Afbeelding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5340" y="4801042"/>
            <a:ext cx="7552000" cy="42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Pijl: links 8"/>
          <p:cNvSpPr/>
          <p:nvPr/>
        </p:nvSpPr>
        <p:spPr>
          <a:xfrm rot="19219385">
            <a:off x="5558975" y="3230702"/>
            <a:ext cx="2149668" cy="64183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08080"/>
          </a:solidFill>
          <a:ln w="25400">
            <a:solidFill>
              <a:srgbClr val="0D0D0D"/>
            </a:solidFill>
          </a:ln>
        </p:spPr>
        <p:txBody>
          <a:bodyPr lIns="45719" rIns="45719" anchor="ctr"/>
          <a:lstStyle/>
          <a:p>
            <a:pPr algn="ctr">
              <a:defRPr sz="2700"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547" name="Pijl: links 12"/>
          <p:cNvSpPr/>
          <p:nvPr/>
        </p:nvSpPr>
        <p:spPr>
          <a:xfrm rot="16200000">
            <a:off x="8226995" y="3315523"/>
            <a:ext cx="1834012" cy="58312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08080"/>
          </a:solidFill>
          <a:ln w="25400">
            <a:solidFill>
              <a:srgbClr val="0D0D0D"/>
            </a:solidFill>
          </a:ln>
        </p:spPr>
        <p:txBody>
          <a:bodyPr lIns="45719" rIns="45719" anchor="ctr"/>
          <a:lstStyle/>
          <a:p>
            <a:pPr algn="ctr">
              <a:defRPr sz="2700"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548" name="Pijl: links 13"/>
          <p:cNvSpPr/>
          <p:nvPr/>
        </p:nvSpPr>
        <p:spPr>
          <a:xfrm rot="13291698">
            <a:off x="10577923" y="3230701"/>
            <a:ext cx="2149667" cy="64183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08080"/>
          </a:solidFill>
          <a:ln w="25400">
            <a:solidFill>
              <a:srgbClr val="0D0D0D"/>
            </a:solidFill>
          </a:ln>
        </p:spPr>
        <p:txBody>
          <a:bodyPr lIns="45719" rIns="45719" anchor="ctr"/>
          <a:lstStyle/>
          <a:p>
            <a:pPr algn="ctr">
              <a:defRPr sz="2700">
                <a:solidFill>
                  <a:schemeClr val="accent4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CEA90AC-F969-4672-9DD0-5279A29CCB2C}"/>
              </a:ext>
            </a:extLst>
          </p:cNvPr>
          <p:cNvSpPr txBox="1"/>
          <p:nvPr/>
        </p:nvSpPr>
        <p:spPr>
          <a:xfrm>
            <a:off x="216595" y="9335485"/>
            <a:ext cx="1920964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7FF34E4-884F-4AF7-80AC-5E59EC8E0E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9D82CFD-7E4C-4E64-A651-425537749598}"/>
              </a:ext>
            </a:extLst>
          </p:cNvPr>
          <p:cNvSpPr/>
          <p:nvPr/>
        </p:nvSpPr>
        <p:spPr>
          <a:xfrm>
            <a:off x="0" y="9459551"/>
            <a:ext cx="18288000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ЗМК </a:t>
            </a:r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Voortman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ли ГОТОВ К БУДУЩЕМУ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062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546" grpId="0" animBg="1"/>
      <p:bldP spid="547" grpId="0" animBg="1"/>
      <p:bldP spid="5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Afbeelding 4" descr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112" y="2611067"/>
            <a:ext cx="10689775" cy="648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ADB8E88-88CA-4285-9F5D-D6943668616A}"/>
              </a:ext>
            </a:extLst>
          </p:cNvPr>
          <p:cNvSpPr txBox="1"/>
          <p:nvPr/>
        </p:nvSpPr>
        <p:spPr>
          <a:xfrm>
            <a:off x="216595" y="9335485"/>
            <a:ext cx="1920964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hoek 2">
            <a:extLst>
              <a:ext uri="{FF2B5EF4-FFF2-40B4-BE49-F238E27FC236}">
                <a16:creationId xmlns:a16="http://schemas.microsoft.com/office/drawing/2014/main" id="{95360DD2-B239-4811-B821-09F6019EEB43}"/>
              </a:ext>
            </a:extLst>
          </p:cNvPr>
          <p:cNvSpPr txBox="1"/>
          <p:nvPr/>
        </p:nvSpPr>
        <p:spPr>
          <a:xfrm>
            <a:off x="260735" y="290937"/>
            <a:ext cx="9839895" cy="1246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68591" tIns="68591" rIns="68591" bIns="68591">
            <a:spAutoFit/>
          </a:bodyPr>
          <a:lstStyle>
            <a:lvl1pPr algn="ctr">
              <a:defRPr sz="72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algn="l"/>
            <a:r>
              <a:rPr lang="ru-RU" dirty="0">
                <a:latin typeface="+mn-lt"/>
              </a:rPr>
              <a:t>Проектирование это…</a:t>
            </a:r>
            <a:endParaRPr dirty="0">
              <a:latin typeface="+mn-lt"/>
            </a:endParaRPr>
          </a:p>
        </p:txBody>
      </p:sp>
      <p:sp>
        <p:nvSpPr>
          <p:cNvPr id="15" name="Rechthoek 3">
            <a:extLst>
              <a:ext uri="{FF2B5EF4-FFF2-40B4-BE49-F238E27FC236}">
                <a16:creationId xmlns:a16="http://schemas.microsoft.com/office/drawing/2014/main" id="{F9CCD65A-DF64-4613-9D00-65152352F29A}"/>
              </a:ext>
            </a:extLst>
          </p:cNvPr>
          <p:cNvSpPr txBox="1"/>
          <p:nvPr/>
        </p:nvSpPr>
        <p:spPr>
          <a:xfrm>
            <a:off x="0" y="1633266"/>
            <a:ext cx="18288000" cy="106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68591" tIns="68591" rIns="68591" bIns="68591">
            <a:spAutoFit/>
          </a:bodyPr>
          <a:lstStyle>
            <a:lvl1pPr algn="ctr">
              <a:defRPr sz="60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b="1" cap="all" dirty="0">
                <a:solidFill>
                  <a:srgbClr val="B1051D"/>
                </a:solidFill>
                <a:latin typeface="+mn-lt"/>
              </a:rPr>
              <a:t>Автоматизация</a:t>
            </a:r>
            <a:endParaRPr b="1" cap="all" dirty="0">
              <a:solidFill>
                <a:srgbClr val="B1051D"/>
              </a:solidFill>
              <a:latin typeface="+mn-lt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043B2CA-64F5-4EF2-B199-0A00C61BF6C4}"/>
              </a:ext>
            </a:extLst>
          </p:cNvPr>
          <p:cNvSpPr/>
          <p:nvPr/>
        </p:nvSpPr>
        <p:spPr>
          <a:xfrm>
            <a:off x="3856383" y="4319432"/>
            <a:ext cx="2434853" cy="838674"/>
          </a:xfrm>
          <a:prstGeom prst="roundRect">
            <a:avLst>
              <a:gd name="adj" fmla="val 11763"/>
            </a:avLst>
          </a:prstGeom>
          <a:solidFill>
            <a:srgbClr val="5D5F6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Параметрическая архитектура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Rhino Grasshopper</a:t>
            </a:r>
            <a:endParaRPr kumimoji="0" lang="ru-RU" sz="14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1AE6472-20F3-4A6C-8D86-8A9D2665DF6A}"/>
              </a:ext>
            </a:extLst>
          </p:cNvPr>
          <p:cNvSpPr/>
          <p:nvPr/>
        </p:nvSpPr>
        <p:spPr>
          <a:xfrm>
            <a:off x="7354958" y="6827400"/>
            <a:ext cx="3037398" cy="594060"/>
          </a:xfrm>
          <a:prstGeom prst="roundRect">
            <a:avLst>
              <a:gd name="adj" fmla="val 21244"/>
            </a:avLst>
          </a:prstGeom>
          <a:solidFill>
            <a:srgbClr val="5D5F6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 в </a:t>
            </a:r>
            <a:r>
              <a:rPr lang="en-US" sz="14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RFEm</a:t>
            </a:r>
            <a:r>
              <a:rPr lang="en-US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</a:t>
            </a:r>
            <a:r>
              <a:rPr lang="ru-RU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 анализ МКЭ</a:t>
            </a:r>
            <a:endParaRPr kumimoji="0" lang="ru-RU" sz="14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A780239-B8A5-4A2C-B9DF-ECCE908C996C}"/>
              </a:ext>
            </a:extLst>
          </p:cNvPr>
          <p:cNvSpPr/>
          <p:nvPr/>
        </p:nvSpPr>
        <p:spPr>
          <a:xfrm>
            <a:off x="11510433" y="4340597"/>
            <a:ext cx="2921183" cy="594060"/>
          </a:xfrm>
          <a:prstGeom prst="roundRect">
            <a:avLst>
              <a:gd name="adj" fmla="val 21244"/>
            </a:avLst>
          </a:prstGeom>
          <a:solidFill>
            <a:srgbClr val="5D5F6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Расчёт соединений в </a:t>
            </a:r>
            <a:r>
              <a:rPr lang="en-US" sz="1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 Connections</a:t>
            </a:r>
            <a:endParaRPr kumimoji="0" lang="ru-RU" sz="14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BB3FFA6-0547-4810-AE5E-7495C1660E13}"/>
              </a:ext>
            </a:extLst>
          </p:cNvPr>
          <p:cNvSpPr/>
          <p:nvPr/>
        </p:nvSpPr>
        <p:spPr>
          <a:xfrm>
            <a:off x="7363425" y="4201066"/>
            <a:ext cx="2921183" cy="594060"/>
          </a:xfrm>
          <a:prstGeom prst="roundRect">
            <a:avLst>
              <a:gd name="adj" fmla="val 21244"/>
            </a:avLst>
          </a:prstGeom>
          <a:solidFill>
            <a:srgbClr val="5D5F62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Модель в </a:t>
            </a:r>
            <a:r>
              <a:rPr kumimoji="0" lang="en-US" sz="14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Tekla,</a:t>
            </a:r>
            <a:r>
              <a:rPr kumimoji="0" lang="ru-RU" sz="14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 построенная из </a:t>
            </a:r>
            <a:r>
              <a:rPr kumimoji="0" lang="en-US" sz="14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Rhino</a:t>
            </a:r>
            <a:r>
              <a:rPr kumimoji="0" lang="ru-RU" sz="14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2ED5DEA-00EE-4B3D-A663-3958D47FCCC7}"/>
              </a:ext>
            </a:extLst>
          </p:cNvPr>
          <p:cNvSpPr/>
          <p:nvPr/>
        </p:nvSpPr>
        <p:spPr>
          <a:xfrm>
            <a:off x="0" y="9459551"/>
            <a:ext cx="18288000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ЗМК </a:t>
            </a:r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Voortman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ли ГОТОВ К БУДУЩЕМУ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5319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2959743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F24413-4549-4C79-90ED-D7A9A4C8C7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15148"/>
            <a:ext cx="1281945" cy="8097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7DC057-D5EE-404A-952B-48CA6412788E}"/>
              </a:ext>
            </a:extLst>
          </p:cNvPr>
          <p:cNvSpPr txBox="1">
            <a:spLocks/>
          </p:cNvSpPr>
          <p:nvPr/>
        </p:nvSpPr>
        <p:spPr>
          <a:xfrm>
            <a:off x="393927" y="1230167"/>
            <a:ext cx="17281920" cy="5826533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800" dirty="0"/>
          </a:p>
          <a:p>
            <a:pPr algn="l"/>
            <a:endParaRPr lang="nl-NL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414FFB-6FD6-46E5-960B-B26FA283268F}"/>
              </a:ext>
            </a:extLst>
          </p:cNvPr>
          <p:cNvSpPr txBox="1">
            <a:spLocks/>
          </p:cNvSpPr>
          <p:nvPr/>
        </p:nvSpPr>
        <p:spPr>
          <a:xfrm>
            <a:off x="1" y="411359"/>
            <a:ext cx="18288000" cy="864096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>
                <a:solidFill>
                  <a:srgbClr val="B1051D"/>
                </a:solidFill>
              </a:rPr>
              <a:t>Оптимальное расположение станков на </a:t>
            </a:r>
            <a:r>
              <a:rPr lang="en-US" dirty="0">
                <a:solidFill>
                  <a:srgbClr val="B1051D"/>
                </a:solidFill>
              </a:rPr>
              <a:t>VSC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8C4C498-D398-43C9-ACFC-08A264D43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42" y="6246526"/>
            <a:ext cx="17360890" cy="2886535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F32E879-733F-4A2A-A43B-72ED38B37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142" y="3783013"/>
            <a:ext cx="17360890" cy="2463512"/>
          </a:xfrm>
          <a:prstGeom prst="rect">
            <a:avLst/>
          </a:prstGeom>
        </p:spPr>
      </p:pic>
      <p:cxnSp>
        <p:nvCxnSpPr>
          <p:cNvPr id="10" name="Straight Arrow Connector 7">
            <a:extLst>
              <a:ext uri="{FF2B5EF4-FFF2-40B4-BE49-F238E27FC236}">
                <a16:creationId xmlns:a16="http://schemas.microsoft.com/office/drawing/2014/main" id="{1F2BE203-A0C0-42D7-9605-5BD4B23302A7}"/>
              </a:ext>
            </a:extLst>
          </p:cNvPr>
          <p:cNvCxnSpPr>
            <a:cxnSpLocks/>
          </p:cNvCxnSpPr>
          <p:nvPr/>
        </p:nvCxnSpPr>
        <p:spPr>
          <a:xfrm flipH="1">
            <a:off x="3458537" y="2567648"/>
            <a:ext cx="380804" cy="2294098"/>
          </a:xfrm>
          <a:prstGeom prst="straightConnector1">
            <a:avLst/>
          </a:prstGeom>
          <a:ln w="76200">
            <a:solidFill>
              <a:srgbClr val="B105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E650E52-A0F8-4370-B6BF-7CB68DFF621B}"/>
              </a:ext>
            </a:extLst>
          </p:cNvPr>
          <p:cNvSpPr txBox="1"/>
          <p:nvPr/>
        </p:nvSpPr>
        <p:spPr>
          <a:xfrm>
            <a:off x="2520851" y="2181925"/>
            <a:ext cx="2653325" cy="738664"/>
          </a:xfrm>
          <a:prstGeom prst="rect">
            <a:avLst/>
          </a:prstGeom>
          <a:solidFill>
            <a:srgbClr val="B1051D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VSB1500-6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  <a:latin typeface="+mn-lt"/>
              </a:rPr>
              <a:t>Дробемёт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2" name="Straight Arrow Connector 9">
            <a:extLst>
              <a:ext uri="{FF2B5EF4-FFF2-40B4-BE49-F238E27FC236}">
                <a16:creationId xmlns:a16="http://schemas.microsoft.com/office/drawing/2014/main" id="{5D94CAC6-DA52-448E-83B6-E2DA7CC2BE99}"/>
              </a:ext>
            </a:extLst>
          </p:cNvPr>
          <p:cNvCxnSpPr>
            <a:cxnSpLocks/>
          </p:cNvCxnSpPr>
          <p:nvPr/>
        </p:nvCxnSpPr>
        <p:spPr>
          <a:xfrm flipH="1">
            <a:off x="6719660" y="3358561"/>
            <a:ext cx="1" cy="1111966"/>
          </a:xfrm>
          <a:prstGeom prst="straightConnector1">
            <a:avLst/>
          </a:prstGeom>
          <a:ln w="76200">
            <a:solidFill>
              <a:srgbClr val="B105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7910BA-ED13-4831-A666-52A47F291172}"/>
              </a:ext>
            </a:extLst>
          </p:cNvPr>
          <p:cNvSpPr txBox="1"/>
          <p:nvPr/>
        </p:nvSpPr>
        <p:spPr>
          <a:xfrm>
            <a:off x="5401170" y="2972838"/>
            <a:ext cx="2700000" cy="720000"/>
          </a:xfrm>
          <a:prstGeom prst="rect">
            <a:avLst/>
          </a:prstGeom>
          <a:solidFill>
            <a:srgbClr val="B1051D"/>
          </a:solidFill>
          <a:ln>
            <a:solidFill>
              <a:srgbClr val="B10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V704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  <a:latin typeface="+mn-lt"/>
              </a:rPr>
              <a:t>Разметка и маркировка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4" name="Straight Arrow Connector 12">
            <a:extLst>
              <a:ext uri="{FF2B5EF4-FFF2-40B4-BE49-F238E27FC236}">
                <a16:creationId xmlns:a16="http://schemas.microsoft.com/office/drawing/2014/main" id="{9D443F9A-6803-4397-A85E-005EE8FC28B9}"/>
              </a:ext>
            </a:extLst>
          </p:cNvPr>
          <p:cNvCxnSpPr>
            <a:cxnSpLocks/>
          </p:cNvCxnSpPr>
          <p:nvPr/>
        </p:nvCxnSpPr>
        <p:spPr>
          <a:xfrm flipH="1">
            <a:off x="9406302" y="2563392"/>
            <a:ext cx="1" cy="219516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FF2B583-D4D5-4B17-AADB-6ED0D400017E}"/>
              </a:ext>
            </a:extLst>
          </p:cNvPr>
          <p:cNvSpPr txBox="1"/>
          <p:nvPr/>
        </p:nvSpPr>
        <p:spPr>
          <a:xfrm>
            <a:off x="8087812" y="2177669"/>
            <a:ext cx="2653325" cy="738664"/>
          </a:xfrm>
          <a:prstGeom prst="rect">
            <a:avLst/>
          </a:prstGeom>
          <a:solidFill>
            <a:srgbClr val="B1051D"/>
          </a:solidFill>
          <a:ln>
            <a:solidFill>
              <a:srgbClr val="B10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V631 + </a:t>
            </a:r>
            <a:r>
              <a:rPr lang="ru-RU" sz="2400" b="1" dirty="0">
                <a:solidFill>
                  <a:schemeClr val="bg1"/>
                </a:solidFill>
              </a:rPr>
              <a:t>Щётка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  <a:latin typeface="+mn-lt"/>
              </a:rPr>
              <a:t>Сверлильный станок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79E6DE-CDCC-44D7-8C3C-7C6CABBBABDB}"/>
              </a:ext>
            </a:extLst>
          </p:cNvPr>
          <p:cNvCxnSpPr>
            <a:cxnSpLocks/>
          </p:cNvCxnSpPr>
          <p:nvPr/>
        </p:nvCxnSpPr>
        <p:spPr>
          <a:xfrm>
            <a:off x="12480303" y="3358561"/>
            <a:ext cx="481708" cy="2192086"/>
          </a:xfrm>
          <a:prstGeom prst="straightConnector1">
            <a:avLst/>
          </a:prstGeom>
          <a:ln w="76200">
            <a:solidFill>
              <a:srgbClr val="B105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8">
            <a:extLst>
              <a:ext uri="{FF2B5EF4-FFF2-40B4-BE49-F238E27FC236}">
                <a16:creationId xmlns:a16="http://schemas.microsoft.com/office/drawing/2014/main" id="{FDC23A21-350B-439D-8025-93F52EE25BE8}"/>
              </a:ext>
            </a:extLst>
          </p:cNvPr>
          <p:cNvCxnSpPr>
            <a:cxnSpLocks/>
          </p:cNvCxnSpPr>
          <p:nvPr/>
        </p:nvCxnSpPr>
        <p:spPr>
          <a:xfrm>
            <a:off x="12513619" y="3477883"/>
            <a:ext cx="0" cy="1280676"/>
          </a:xfrm>
          <a:prstGeom prst="straightConnector1">
            <a:avLst/>
          </a:prstGeom>
          <a:ln w="76200">
            <a:solidFill>
              <a:srgbClr val="B105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39CEBE2-9A19-42D7-912B-BDE0B4B30755}"/>
              </a:ext>
            </a:extLst>
          </p:cNvPr>
          <p:cNvSpPr txBox="1"/>
          <p:nvPr/>
        </p:nvSpPr>
        <p:spPr>
          <a:xfrm>
            <a:off x="11161811" y="2972838"/>
            <a:ext cx="2653325" cy="738664"/>
          </a:xfrm>
          <a:prstGeom prst="rect">
            <a:avLst/>
          </a:prstGeom>
          <a:solidFill>
            <a:srgbClr val="B1051D"/>
          </a:solidFill>
          <a:ln>
            <a:solidFill>
              <a:srgbClr val="B10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2x VB1250 + SPRS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  <a:latin typeface="+mn-lt"/>
              </a:rPr>
              <a:t>Ленточная пила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" name="Straight Arrow Connector 20">
            <a:extLst>
              <a:ext uri="{FF2B5EF4-FFF2-40B4-BE49-F238E27FC236}">
                <a16:creationId xmlns:a16="http://schemas.microsoft.com/office/drawing/2014/main" id="{A9CA2A4B-514C-457A-8B0B-83C1E3E569D9}"/>
              </a:ext>
            </a:extLst>
          </p:cNvPr>
          <p:cNvCxnSpPr>
            <a:cxnSpLocks/>
          </p:cNvCxnSpPr>
          <p:nvPr/>
        </p:nvCxnSpPr>
        <p:spPr>
          <a:xfrm flipH="1">
            <a:off x="15354068" y="2568196"/>
            <a:ext cx="1" cy="2622411"/>
          </a:xfrm>
          <a:prstGeom prst="straightConnector1">
            <a:avLst/>
          </a:prstGeom>
          <a:ln w="76200">
            <a:solidFill>
              <a:srgbClr val="B105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A3B4505-4196-4EC0-BC7A-6EDAC1280812}"/>
              </a:ext>
            </a:extLst>
          </p:cNvPr>
          <p:cNvSpPr txBox="1"/>
          <p:nvPr/>
        </p:nvSpPr>
        <p:spPr>
          <a:xfrm>
            <a:off x="14035577" y="2182473"/>
            <a:ext cx="2653325" cy="738664"/>
          </a:xfrm>
          <a:prstGeom prst="rect">
            <a:avLst/>
          </a:prstGeom>
          <a:solidFill>
            <a:srgbClr val="B1051D"/>
          </a:solidFill>
          <a:ln>
            <a:solidFill>
              <a:srgbClr val="B105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V807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  <a:latin typeface="+mn-lt"/>
              </a:rPr>
              <a:t>Робот для резки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02EEEA-90CE-4160-9F05-87F7192836D3}"/>
              </a:ext>
            </a:extLst>
          </p:cNvPr>
          <p:cNvSpPr txBox="1"/>
          <p:nvPr/>
        </p:nvSpPr>
        <p:spPr>
          <a:xfrm>
            <a:off x="3839341" y="6006514"/>
            <a:ext cx="10879957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chemeClr val="bg1"/>
                </a:solidFill>
                <a:latin typeface="+mn-lt"/>
              </a:rPr>
              <a:t>Готово для будущего!</a:t>
            </a:r>
            <a:endParaRPr lang="nl-NL" sz="44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A349EE-33CD-4BD9-B82A-BA6238510E32}"/>
              </a:ext>
            </a:extLst>
          </p:cNvPr>
          <p:cNvSpPr txBox="1"/>
          <p:nvPr/>
        </p:nvSpPr>
        <p:spPr>
          <a:xfrm>
            <a:off x="6564270" y="5215012"/>
            <a:ext cx="2653325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 err="1">
                <a:solidFill>
                  <a:schemeClr val="bg1"/>
                </a:solidFill>
              </a:rPr>
              <a:t>VACam</a:t>
            </a:r>
            <a:r>
              <a:rPr lang="nl-NL" sz="2400" b="1" i="1" dirty="0">
                <a:solidFill>
                  <a:schemeClr val="bg1"/>
                </a:solidFill>
              </a:rPr>
              <a:t> 4</a:t>
            </a:r>
            <a:endParaRPr lang="nl-NL" i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562CE204-00C7-4353-9C33-15B8101055FF}"/>
              </a:ext>
            </a:extLst>
          </p:cNvPr>
          <p:cNvSpPr/>
          <p:nvPr/>
        </p:nvSpPr>
        <p:spPr>
          <a:xfrm>
            <a:off x="0" y="9459551"/>
            <a:ext cx="18288000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ЗМК </a:t>
            </a:r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Voortman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ли ГОТОВ К БУДУЩЕМУ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4491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8" grpId="0" animBg="1"/>
      <p:bldP spid="20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BAB5F9-A840-4680-927C-8E68F42BD9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  <p:sp>
        <p:nvSpPr>
          <p:cNvPr id="10" name="Rechthoek 7">
            <a:extLst>
              <a:ext uri="{FF2B5EF4-FFF2-40B4-BE49-F238E27FC236}">
                <a16:creationId xmlns:a16="http://schemas.microsoft.com/office/drawing/2014/main" id="{227DA6D1-2F66-4D1E-ADFF-DF69468628C4}"/>
              </a:ext>
            </a:extLst>
          </p:cNvPr>
          <p:cNvSpPr txBox="1"/>
          <p:nvPr/>
        </p:nvSpPr>
        <p:spPr>
          <a:xfrm>
            <a:off x="223071" y="2149844"/>
            <a:ext cx="8351039" cy="567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68591" tIns="68591" rIns="68591" bIns="68591">
            <a:spAutoFit/>
          </a:bodyPr>
          <a:lstStyle>
            <a:lvl1pPr algn="ctr">
              <a:defRPr sz="60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algn="l"/>
            <a:r>
              <a:rPr lang="ru-RU" sz="3600" cap="all" dirty="0">
                <a:solidFill>
                  <a:srgbClr val="5D5F62"/>
                </a:solidFill>
                <a:latin typeface="+mn-lt"/>
              </a:rPr>
              <a:t>Субъективное мнение:</a:t>
            </a:r>
          </a:p>
          <a:p>
            <a:pPr algn="l"/>
            <a:endParaRPr lang="ru-RU" sz="3600" cap="all" dirty="0">
              <a:solidFill>
                <a:srgbClr val="5D5F62"/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cap="all" dirty="0">
                <a:solidFill>
                  <a:srgbClr val="0070C0"/>
                </a:solidFill>
                <a:latin typeface="+mn-lt"/>
              </a:rPr>
              <a:t>Новая производственная линия с ЧПУ</a:t>
            </a:r>
          </a:p>
          <a:p>
            <a:pPr algn="l"/>
            <a:endParaRPr lang="ru-RU" sz="3600" cap="all" dirty="0">
              <a:solidFill>
                <a:srgbClr val="0070C0"/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cap="all" dirty="0">
                <a:solidFill>
                  <a:srgbClr val="00B050"/>
                </a:solidFill>
                <a:latin typeface="+mn-lt"/>
              </a:rPr>
              <a:t>Роботизированная линия сварки </a:t>
            </a:r>
            <a:r>
              <a:rPr lang="en-US" sz="3600" cap="all" dirty="0">
                <a:solidFill>
                  <a:srgbClr val="00B050"/>
                </a:solidFill>
                <a:latin typeface="+mn-lt"/>
              </a:rPr>
              <a:t>Fabricator</a:t>
            </a:r>
            <a:endParaRPr lang="ru-RU" sz="3600" cap="all" dirty="0">
              <a:solidFill>
                <a:srgbClr val="00B050"/>
              </a:solidFill>
              <a:latin typeface="+mn-lt"/>
            </a:endParaRPr>
          </a:p>
          <a:p>
            <a:pPr algn="l"/>
            <a:endParaRPr lang="en-US" sz="3600" cap="all" dirty="0">
              <a:solidFill>
                <a:srgbClr val="00B050"/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cap="all" dirty="0">
                <a:latin typeface="+mn-lt"/>
              </a:rPr>
              <a:t>Большой опыт изготовления МК</a:t>
            </a:r>
          </a:p>
        </p:txBody>
      </p:sp>
      <p:sp>
        <p:nvSpPr>
          <p:cNvPr id="11" name="Rechthoek 7">
            <a:extLst>
              <a:ext uri="{FF2B5EF4-FFF2-40B4-BE49-F238E27FC236}">
                <a16:creationId xmlns:a16="http://schemas.microsoft.com/office/drawing/2014/main" id="{2E1D3BD4-F5EF-4023-B148-55946824D83C}"/>
              </a:ext>
            </a:extLst>
          </p:cNvPr>
          <p:cNvSpPr txBox="1"/>
          <p:nvPr/>
        </p:nvSpPr>
        <p:spPr>
          <a:xfrm>
            <a:off x="9209913" y="2149844"/>
            <a:ext cx="9078087" cy="567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68591" tIns="68591" rIns="68591" bIns="68591">
            <a:spAutoFit/>
          </a:bodyPr>
          <a:lstStyle>
            <a:lvl1pPr algn="ctr">
              <a:defRPr sz="60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algn="l"/>
            <a:r>
              <a:rPr lang="ru-RU" sz="3600" cap="all" dirty="0">
                <a:solidFill>
                  <a:srgbClr val="5D5F62"/>
                </a:solidFill>
                <a:latin typeface="+mn-lt"/>
              </a:rPr>
              <a:t>ФАКТИЧЕСКИ:</a:t>
            </a:r>
          </a:p>
          <a:p>
            <a:pPr algn="l"/>
            <a:endParaRPr lang="ru-RU" sz="3600" cap="all" dirty="0">
              <a:solidFill>
                <a:srgbClr val="5D5F62"/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cap="all" dirty="0">
                <a:solidFill>
                  <a:srgbClr val="0070C0"/>
                </a:solidFill>
                <a:latin typeface="+mn-lt"/>
              </a:rPr>
              <a:t>Производительность линии 2500 тонн/месяц</a:t>
            </a:r>
          </a:p>
          <a:p>
            <a:pPr algn="l"/>
            <a:endParaRPr lang="ru-RU" sz="3600" cap="all" dirty="0">
              <a:solidFill>
                <a:srgbClr val="0070C0"/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en-US" sz="3600" cap="all" dirty="0">
                <a:solidFill>
                  <a:srgbClr val="00B050"/>
                </a:solidFill>
                <a:latin typeface="+mn-lt"/>
              </a:rPr>
              <a:t>Fabricator</a:t>
            </a:r>
            <a:r>
              <a:rPr lang="ru-RU" sz="3600" cap="all" dirty="0">
                <a:solidFill>
                  <a:srgbClr val="00B050"/>
                </a:solidFill>
                <a:latin typeface="+mn-lt"/>
              </a:rPr>
              <a:t> – 10.000 тонн/год это только начало</a:t>
            </a:r>
          </a:p>
          <a:p>
            <a:pPr algn="l"/>
            <a:endParaRPr lang="en-US" sz="3600" cap="all" dirty="0">
              <a:solidFill>
                <a:srgbClr val="00B050"/>
              </a:solidFill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3600" cap="all" dirty="0">
                <a:latin typeface="+mn-lt"/>
              </a:rPr>
              <a:t>Наш опыт это всего лишь, то к чему мы привыкли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530016D-F28D-49CF-B70B-E697CF64705F}"/>
              </a:ext>
            </a:extLst>
          </p:cNvPr>
          <p:cNvSpPr/>
          <p:nvPr/>
        </p:nvSpPr>
        <p:spPr>
          <a:xfrm>
            <a:off x="4257674" y="199074"/>
            <a:ext cx="9772650" cy="1600436"/>
          </a:xfrm>
          <a:prstGeom prst="roundRect">
            <a:avLst/>
          </a:prstGeom>
          <a:solidFill>
            <a:srgbClr val="5D5F62"/>
          </a:solidFill>
          <a:ln w="25400" cap="flat">
            <a:solidFill>
              <a:srgbClr val="5D5F6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Завод металлоконструкций </a:t>
            </a:r>
            <a:r>
              <a:rPr kumimoji="0" lang="en-US" sz="4400" b="1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Voortman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28A0B52-60E4-4F05-84A5-9C82C2974B64}"/>
              </a:ext>
            </a:extLst>
          </p:cNvPr>
          <p:cNvSpPr/>
          <p:nvPr/>
        </p:nvSpPr>
        <p:spPr>
          <a:xfrm>
            <a:off x="0" y="9459551"/>
            <a:ext cx="18288000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ЗМК </a:t>
            </a:r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Voortman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ли ГОТОВ К БУДУЩЕМУ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BF4FD2E1-E39C-4D24-B226-59331B77BF7F}"/>
              </a:ext>
            </a:extLst>
          </p:cNvPr>
          <p:cNvSpPr txBox="1"/>
          <p:nvPr/>
        </p:nvSpPr>
        <p:spPr>
          <a:xfrm>
            <a:off x="-1" y="7783848"/>
            <a:ext cx="18288000" cy="1246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68591" tIns="68591" rIns="68591" bIns="68591">
            <a:spAutoFit/>
          </a:bodyPr>
          <a:lstStyle>
            <a:lvl1pPr algn="ctr">
              <a:defRPr sz="6000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z="3600" b="1" cap="all" dirty="0">
                <a:solidFill>
                  <a:srgbClr val="B1051D"/>
                </a:solidFill>
                <a:latin typeface="+mn-lt"/>
              </a:rPr>
              <a:t>Снижение трудоёмкости и</a:t>
            </a:r>
          </a:p>
          <a:p>
            <a:r>
              <a:rPr lang="ru-RU" sz="3600" b="1" cap="all" dirty="0">
                <a:solidFill>
                  <a:srgbClr val="B1051D"/>
                </a:solidFill>
                <a:latin typeface="+mn-lt"/>
              </a:rPr>
              <a:t>увеличение производительности</a:t>
            </a:r>
            <a:endParaRPr sz="3600" b="1" cap="all" dirty="0">
              <a:solidFill>
                <a:srgbClr val="B1051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49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1" grpId="0" uiExpand="1" build="p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F24413-4549-4C79-90ED-D7A9A4C8C7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9111BD7-F5C8-4AA7-B87A-9FCB222448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5382" y="4837426"/>
            <a:ext cx="13983495" cy="42849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46038C-C4EF-41E7-965E-5C28030BD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463" y="1196511"/>
            <a:ext cx="6466415" cy="3024000"/>
          </a:xfrm>
          <a:prstGeom prst="rect">
            <a:avLst/>
          </a:prstGeom>
          <a:ln>
            <a:noFill/>
          </a:ln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A9701DA6-BB62-459C-A608-D23E42EF0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383" y="1196511"/>
            <a:ext cx="7107096" cy="302400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8747C09-39DD-4874-94FB-63C3563AA09D}"/>
              </a:ext>
            </a:extLst>
          </p:cNvPr>
          <p:cNvSpPr/>
          <p:nvPr/>
        </p:nvSpPr>
        <p:spPr>
          <a:xfrm>
            <a:off x="5159556" y="56398"/>
            <a:ext cx="7419240" cy="1083288"/>
          </a:xfrm>
          <a:prstGeom prst="roundRect">
            <a:avLst>
              <a:gd name="adj" fmla="val 21244"/>
            </a:avLst>
          </a:prstGeom>
          <a:solidFill>
            <a:srgbClr val="5D5F6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Автоматизированные тележки для перемещения заготовок / изделий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B49E31-36F2-43B3-9697-80BBA699D06B}"/>
              </a:ext>
            </a:extLst>
          </p:cNvPr>
          <p:cNvSpPr/>
          <p:nvPr/>
        </p:nvSpPr>
        <p:spPr>
          <a:xfrm>
            <a:off x="5159556" y="4433670"/>
            <a:ext cx="7419240" cy="1083288"/>
          </a:xfrm>
          <a:prstGeom prst="roundRect">
            <a:avLst>
              <a:gd name="adj" fmla="val 21244"/>
            </a:avLst>
          </a:prstGeom>
          <a:solidFill>
            <a:srgbClr val="5D5F6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Автоматизированные склады для комплектации «Пластинами»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6871200-E13F-4CA4-92B6-72BC1DEE8113}"/>
              </a:ext>
            </a:extLst>
          </p:cNvPr>
          <p:cNvSpPr/>
          <p:nvPr/>
        </p:nvSpPr>
        <p:spPr>
          <a:xfrm>
            <a:off x="0" y="9459551"/>
            <a:ext cx="18288000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ЗМК </a:t>
            </a:r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Voortman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ли ГОТОВ К БУДУЩЕМУ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83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9" descr="Picture 9">
            <a:extLst>
              <a:ext uri="{FF2B5EF4-FFF2-40B4-BE49-F238E27FC236}">
                <a16:creationId xmlns:a16="http://schemas.microsoft.com/office/drawing/2014/main" id="{B929B8B3-7B81-48A6-96B8-780E0908F2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574" y="1"/>
            <a:ext cx="3636000" cy="349055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3758BB-89B4-4672-9A5C-46259A1A3820}"/>
              </a:ext>
            </a:extLst>
          </p:cNvPr>
          <p:cNvSpPr txBox="1"/>
          <p:nvPr/>
        </p:nvSpPr>
        <p:spPr>
          <a:xfrm>
            <a:off x="0" y="5504567"/>
            <a:ext cx="18287999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cap="all" dirty="0">
                <a:latin typeface="Arial" panose="020B0604020202020204" pitchFamily="34" charset="0"/>
                <a:cs typeface="Arial" panose="020B0604020202020204" pitchFamily="34" charset="0"/>
              </a:rPr>
              <a:t>Критерии</a:t>
            </a:r>
            <a:r>
              <a:rPr lang="en-US" sz="48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cap="all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эффективности ЗМК</a:t>
            </a:r>
            <a:endParaRPr lang="en-US" sz="4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all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Опыт </a:t>
            </a:r>
            <a:r>
              <a:rPr kumimoji="0" lang="en-US" sz="4800" b="1" i="0" u="none" strike="noStrike" cap="all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Voortman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816126F-696C-4147-B619-8B1543D4C76F}"/>
              </a:ext>
            </a:extLst>
          </p:cNvPr>
          <p:cNvSpPr txBox="1"/>
          <p:nvPr/>
        </p:nvSpPr>
        <p:spPr>
          <a:xfrm>
            <a:off x="1" y="1285774"/>
            <a:ext cx="182879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100" b="1">
                <a:solidFill>
                  <a:schemeClr val="accent4">
                    <a:lumOff val="44000"/>
                  </a:schemeClr>
                </a:solidFill>
              </a:defRPr>
            </a:lvl1pPr>
          </a:lstStyle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sz="4800" dirty="0">
                <a:solidFill>
                  <a:srgbClr val="B10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АРСС</a:t>
            </a:r>
            <a:endParaRPr lang="ru-RU" sz="6000" dirty="0">
              <a:solidFill>
                <a:srgbClr val="B105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9A1E3F6-E6E3-490C-B994-323EFDFE78FD}"/>
              </a:ext>
            </a:extLst>
          </p:cNvPr>
          <p:cNvSpPr txBox="1"/>
          <p:nvPr/>
        </p:nvSpPr>
        <p:spPr>
          <a:xfrm>
            <a:off x="-6" y="286814"/>
            <a:ext cx="1828799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100" b="1">
                <a:solidFill>
                  <a:schemeClr val="accent4">
                    <a:lumOff val="44000"/>
                  </a:schemeClr>
                </a:solidFill>
              </a:defRPr>
            </a:lvl1pPr>
          </a:lstStyle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sz="4800" cap="all" dirty="0">
                <a:solidFill>
                  <a:srgbClr val="B1051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III Международная</a:t>
            </a:r>
            <a:endParaRPr lang="ru-RU" sz="6000" dirty="0">
              <a:solidFill>
                <a:srgbClr val="B105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7406A315-2EE1-4340-A16C-FB13D2D8458F}"/>
              </a:ext>
            </a:extLst>
          </p:cNvPr>
          <p:cNvSpPr txBox="1"/>
          <p:nvPr/>
        </p:nvSpPr>
        <p:spPr>
          <a:xfrm>
            <a:off x="-3" y="1956258"/>
            <a:ext cx="1828799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100" b="1">
                <a:solidFill>
                  <a:schemeClr val="accent4">
                    <a:lumOff val="44000"/>
                  </a:schemeClr>
                </a:solidFill>
              </a:defRPr>
            </a:lvl1pPr>
          </a:lstStyle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endParaRPr lang="ru-RU" sz="7200">
              <a:solidFill>
                <a:srgbClr val="B105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C9583F-E8B4-4722-BA87-3BF6A829CB11}"/>
              </a:ext>
            </a:extLst>
          </p:cNvPr>
          <p:cNvSpPr/>
          <p:nvPr/>
        </p:nvSpPr>
        <p:spPr>
          <a:xfrm>
            <a:off x="0" y="2104078"/>
            <a:ext cx="18288006" cy="217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cap="all" dirty="0">
                <a:solidFill>
                  <a:srgbClr val="B1051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для ЗМК, проектировщиков</a:t>
            </a:r>
            <a:endParaRPr lang="en-US" sz="4800" b="1" cap="all" dirty="0">
              <a:solidFill>
                <a:srgbClr val="B1051D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800" b="1" cap="all" dirty="0">
                <a:solidFill>
                  <a:srgbClr val="B1051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подрядчиков</a:t>
            </a:r>
            <a:endParaRPr lang="en-US" sz="4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9EEB7C-99AA-4843-AD6C-315EAEF826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60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7EC5879-6ACE-45A1-B8BE-99A99917C127}"/>
              </a:ext>
            </a:extLst>
          </p:cNvPr>
          <p:cNvSpPr/>
          <p:nvPr/>
        </p:nvSpPr>
        <p:spPr>
          <a:xfrm>
            <a:off x="3666995" y="9459551"/>
            <a:ext cx="10954010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kumimoji="0" lang="en-US" sz="32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 </a:t>
            </a: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ЗМК в России и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вропе –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ли </a:t>
            </a: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отличия?</a:t>
            </a:r>
            <a:endParaRPr kumimoji="0" lang="en-US" sz="32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601672-7CB0-4077-AE68-CE625239E2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  <p:pic>
        <p:nvPicPr>
          <p:cNvPr id="1026" name="Picture 2" descr="Картинки по запросу &quot;mentimeter&quot;">
            <a:extLst>
              <a:ext uri="{FF2B5EF4-FFF2-40B4-BE49-F238E27FC236}">
                <a16:creationId xmlns:a16="http://schemas.microsoft.com/office/drawing/2014/main" id="{074624CC-89BF-48C5-8A09-F5880F59B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769" y="2279603"/>
            <a:ext cx="3926057" cy="6804000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mentimeter&quot;">
            <a:extLst>
              <a:ext uri="{FF2B5EF4-FFF2-40B4-BE49-F238E27FC236}">
                <a16:creationId xmlns:a16="http://schemas.microsoft.com/office/drawing/2014/main" id="{DC18FDE3-5145-4F21-819D-AA6CB4775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1775" y="2261938"/>
            <a:ext cx="5956696" cy="6804000"/>
          </a:xfrm>
          <a:prstGeom prst="roundRect">
            <a:avLst>
              <a:gd name="adj" fmla="val 11819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B94EB12-D7CB-4B1E-90D5-8ED4BE114359}"/>
              </a:ext>
            </a:extLst>
          </p:cNvPr>
          <p:cNvSpPr/>
          <p:nvPr/>
        </p:nvSpPr>
        <p:spPr>
          <a:xfrm>
            <a:off x="-475011" y="-424011"/>
            <a:ext cx="14949000" cy="2451733"/>
          </a:xfrm>
          <a:prstGeom prst="roundRect">
            <a:avLst/>
          </a:prstGeom>
          <a:solidFill>
            <a:schemeClr val="accent4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3800" b="1" dirty="0">
                <a:latin typeface="Arial" panose="020B0604020202020204" pitchFamily="34" charset="0"/>
                <a:cs typeface="Arial" panose="020B0604020202020204" pitchFamily="34" charset="0"/>
              </a:rPr>
              <a:t>www.menti.com</a:t>
            </a:r>
            <a:endParaRPr kumimoji="0" lang="en-US" sz="13800" b="1" i="0" u="none" strike="noStrike" spc="0" normalizeH="0" dirty="0">
              <a:ln>
                <a:noFill/>
              </a:ln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C8E1E50-4AA8-4D7A-9B5C-069E67A9A5E9}"/>
              </a:ext>
            </a:extLst>
          </p:cNvPr>
          <p:cNvSpPr>
            <a:spLocks noChangeAspect="1"/>
          </p:cNvSpPr>
          <p:nvPr/>
        </p:nvSpPr>
        <p:spPr>
          <a:xfrm>
            <a:off x="11565420" y="2722857"/>
            <a:ext cx="5321144" cy="5882162"/>
          </a:xfrm>
          <a:prstGeom prst="roundRect">
            <a:avLst>
              <a:gd name="adj" fmla="val 13652"/>
            </a:avLst>
          </a:prstGeom>
          <a:solidFill>
            <a:schemeClr val="accent4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800" b="1" i="0" u="none" strike="noStrike" spc="0" normalizeH="0" dirty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Введите код: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8800" b="1" i="0" u="none" strike="noStrike" spc="0" normalizeH="0" dirty="0">
              <a:ln>
                <a:noFill/>
              </a:ln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spc="0" normalizeH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62 72 77</a:t>
            </a:r>
            <a:endParaRPr kumimoji="0" lang="en-US" sz="8800" b="1" i="0" u="none" strike="noStrike" spc="0" normalizeH="0" dirty="0">
              <a:ln>
                <a:noFill/>
              </a:ln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</p:spTree>
    <p:extLst>
      <p:ext uri="{BB962C8B-B14F-4D97-AF65-F5344CB8AC3E}">
        <p14:creationId xmlns:p14="http://schemas.microsoft.com/office/powerpoint/2010/main" val="1901069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C8BE4BD-B7CF-4983-B6FB-31240C7C1117}"/>
              </a:ext>
            </a:extLst>
          </p:cNvPr>
          <p:cNvSpPr/>
          <p:nvPr/>
        </p:nvSpPr>
        <p:spPr>
          <a:xfrm>
            <a:off x="2" y="2585715"/>
            <a:ext cx="18287998" cy="1328021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7200" b="1" cap="all" dirty="0">
                <a:solidFill>
                  <a:srgbClr val="B10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Voortman </a:t>
            </a:r>
            <a:r>
              <a:rPr lang="en-US" sz="7200" cap="all" dirty="0">
                <a:solidFill>
                  <a:srgbClr val="B10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7200" cap="all" dirty="0">
                <a:solidFill>
                  <a:srgbClr val="B10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</a:t>
            </a:r>
            <a:r>
              <a:rPr lang="en-US" sz="7200" cap="all" dirty="0">
                <a:solidFill>
                  <a:srgbClr val="B10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cap="all" dirty="0">
                <a:solidFill>
                  <a:srgbClr val="B10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пожаловать! </a:t>
            </a:r>
            <a:r>
              <a:rPr lang="en-US" sz="7200" cap="all" dirty="0">
                <a:solidFill>
                  <a:srgbClr val="B10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9" descr="Picture 9">
            <a:extLst>
              <a:ext uri="{FF2B5EF4-FFF2-40B4-BE49-F238E27FC236}">
                <a16:creationId xmlns:a16="http://schemas.microsoft.com/office/drawing/2014/main" id="{33491F25-84B3-4BC6-872B-84A272EEFE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2926" y="1"/>
            <a:ext cx="3645073" cy="3499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F345C6-8EFD-4683-9552-9633BECCC8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D7AE3D7-0EFA-4F76-A698-C586DCCD8245}"/>
              </a:ext>
            </a:extLst>
          </p:cNvPr>
          <p:cNvSpPr/>
          <p:nvPr/>
        </p:nvSpPr>
        <p:spPr>
          <a:xfrm>
            <a:off x="2" y="4106975"/>
            <a:ext cx="18287998" cy="500562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600" cap="all" dirty="0">
                <a:solidFill>
                  <a:srgbClr val="B10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новым опытом</a:t>
            </a:r>
          </a:p>
          <a:p>
            <a:pPr algn="ctr">
              <a:lnSpc>
                <a:spcPct val="150000"/>
              </a:lnSpc>
            </a:pPr>
            <a:r>
              <a:rPr lang="ru-RU" sz="9600" cap="all" dirty="0">
                <a:solidFill>
                  <a:srgbClr val="B10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новыми идеями! </a:t>
            </a:r>
            <a:r>
              <a:rPr lang="en-US" sz="9600" cap="all" dirty="0">
                <a:solidFill>
                  <a:srgbClr val="B10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09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дорога, здание, шоссе&#10;&#10;Автоматически созданное описание">
            <a:extLst>
              <a:ext uri="{FF2B5EF4-FFF2-40B4-BE49-F238E27FC236}">
                <a16:creationId xmlns:a16="http://schemas.microsoft.com/office/drawing/2014/main" id="{6DF346E8-9615-48F6-990B-174608A42D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64206" y="0"/>
            <a:ext cx="20788928" cy="9172942"/>
          </a:xfrm>
          <a:prstGeom prst="rect">
            <a:avLst/>
          </a:prstGeom>
        </p:spPr>
      </p:pic>
      <p:pic>
        <p:nvPicPr>
          <p:cNvPr id="8" name="Picture 9" descr="Picture 9">
            <a:extLst>
              <a:ext uri="{FF2B5EF4-FFF2-40B4-BE49-F238E27FC236}">
                <a16:creationId xmlns:a16="http://schemas.microsoft.com/office/drawing/2014/main" id="{43125D55-C6F1-4351-A55A-160C128EFB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574" y="1"/>
            <a:ext cx="3636000" cy="3490559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2B97D74-147E-4FDA-A5C9-024A170892E6}"/>
              </a:ext>
            </a:extLst>
          </p:cNvPr>
          <p:cNvSpPr/>
          <p:nvPr/>
        </p:nvSpPr>
        <p:spPr>
          <a:xfrm>
            <a:off x="0" y="9459551"/>
            <a:ext cx="18288000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Voortman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пожаловать!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97DBBC9-0291-4BB5-B823-4FCEE93A0507}"/>
              </a:ext>
            </a:extLst>
          </p:cNvPr>
          <p:cNvSpPr/>
          <p:nvPr/>
        </p:nvSpPr>
        <p:spPr>
          <a:xfrm>
            <a:off x="5116426" y="295672"/>
            <a:ext cx="8055145" cy="646983"/>
          </a:xfrm>
          <a:prstGeom prst="roundRect">
            <a:avLst/>
          </a:prstGeom>
          <a:solidFill>
            <a:srgbClr val="B1051D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 металлоконструкций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CC30A1-7ED4-45C1-99B3-47FB68254C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0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утренний, человек, люди, стол&#10;&#10;Автоматически созданное описание">
            <a:extLst>
              <a:ext uri="{FF2B5EF4-FFF2-40B4-BE49-F238E27FC236}">
                <a16:creationId xmlns:a16="http://schemas.microsoft.com/office/drawing/2014/main" id="{012DEA93-00CE-4128-B6ED-EA77F0BEEA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914919"/>
            <a:ext cx="18296210" cy="10093646"/>
          </a:xfrm>
          <a:prstGeom prst="rect">
            <a:avLst/>
          </a:prstGeom>
        </p:spPr>
      </p:pic>
      <p:pic>
        <p:nvPicPr>
          <p:cNvPr id="8" name="Picture 9" descr="Picture 9">
            <a:extLst>
              <a:ext uri="{FF2B5EF4-FFF2-40B4-BE49-F238E27FC236}">
                <a16:creationId xmlns:a16="http://schemas.microsoft.com/office/drawing/2014/main" id="{16DF9314-5450-440E-AF85-5B980FB5C9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574" y="1"/>
            <a:ext cx="3636000" cy="3490559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A0B5D74-1B32-4D06-A531-EBC32A2A8138}"/>
              </a:ext>
            </a:extLst>
          </p:cNvPr>
          <p:cNvSpPr/>
          <p:nvPr/>
        </p:nvSpPr>
        <p:spPr>
          <a:xfrm>
            <a:off x="5116426" y="295672"/>
            <a:ext cx="8055145" cy="646983"/>
          </a:xfrm>
          <a:prstGeom prst="roundRect">
            <a:avLst/>
          </a:prstGeom>
          <a:solidFill>
            <a:srgbClr val="B1051D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</a:t>
            </a:r>
            <a:endParaRPr lang="en-US" sz="32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A8348F-D4B3-47CC-BB88-5E0436D49F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68A3E1A-250B-4276-A2AC-990A5C81A502}"/>
              </a:ext>
            </a:extLst>
          </p:cNvPr>
          <p:cNvSpPr/>
          <p:nvPr/>
        </p:nvSpPr>
        <p:spPr>
          <a:xfrm>
            <a:off x="0" y="9459551"/>
            <a:ext cx="18288000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Voortman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пожаловать!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234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камейка, здание, забор, металлический&#10;&#10;Автоматически созданное описание">
            <a:extLst>
              <a:ext uri="{FF2B5EF4-FFF2-40B4-BE49-F238E27FC236}">
                <a16:creationId xmlns:a16="http://schemas.microsoft.com/office/drawing/2014/main" id="{5E152D55-A271-4BD6-BC08-84BFE7DEB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376575"/>
            <a:ext cx="18287998" cy="10552368"/>
          </a:xfrm>
          <a:prstGeom prst="rect">
            <a:avLst/>
          </a:prstGeom>
        </p:spPr>
      </p:pic>
      <p:pic>
        <p:nvPicPr>
          <p:cNvPr id="8" name="Picture 9" descr="Picture 9">
            <a:extLst>
              <a:ext uri="{FF2B5EF4-FFF2-40B4-BE49-F238E27FC236}">
                <a16:creationId xmlns:a16="http://schemas.microsoft.com/office/drawing/2014/main" id="{223C03F5-A73D-4A89-8111-7A526F87C3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574" y="1"/>
            <a:ext cx="3636000" cy="3490559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A0B5D74-1B32-4D06-A531-EBC32A2A8138}"/>
              </a:ext>
            </a:extLst>
          </p:cNvPr>
          <p:cNvSpPr/>
          <p:nvPr/>
        </p:nvSpPr>
        <p:spPr>
          <a:xfrm>
            <a:off x="5116426" y="295672"/>
            <a:ext cx="8055145" cy="646983"/>
          </a:xfrm>
          <a:prstGeom prst="roundRect">
            <a:avLst/>
          </a:prstGeom>
          <a:solidFill>
            <a:srgbClr val="B1051D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заказчики</a:t>
            </a:r>
            <a:endParaRPr lang="en-US" sz="32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636890-27DA-4578-8EE2-6ED913963C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65A6177-54CB-4E86-86A4-8DF8E89B3CAA}"/>
              </a:ext>
            </a:extLst>
          </p:cNvPr>
          <p:cNvSpPr/>
          <p:nvPr/>
        </p:nvSpPr>
        <p:spPr>
          <a:xfrm>
            <a:off x="0" y="9459551"/>
            <a:ext cx="18288000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Voortman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пожаловать! </a:t>
            </a:r>
            <a:r>
              <a:rPr lang="en-US" sz="3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238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75736A-2183-4D93-ABC7-F0FAABE41C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  <p:pic>
        <p:nvPicPr>
          <p:cNvPr id="3" name="Рисунок 2" descr="Вопросы">
            <a:extLst>
              <a:ext uri="{FF2B5EF4-FFF2-40B4-BE49-F238E27FC236}">
                <a16:creationId xmlns:a16="http://schemas.microsoft.com/office/drawing/2014/main" id="{74B871F5-4282-4911-B6C0-905AA9EBC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3358" y="1322026"/>
            <a:ext cx="7540831" cy="7540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4EEC7E-A5EC-4A3F-81DA-6480FABDB3D9}"/>
              </a:ext>
            </a:extLst>
          </p:cNvPr>
          <p:cNvSpPr txBox="1"/>
          <p:nvPr/>
        </p:nvSpPr>
        <p:spPr>
          <a:xfrm>
            <a:off x="1942903" y="1959426"/>
            <a:ext cx="11137764" cy="2646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StratumNo1"/>
                <a:cs typeface="StratumNo1"/>
                <a:sym typeface="StratumNo1"/>
              </a:rPr>
              <a:t>Вопросы</a:t>
            </a:r>
            <a:endParaRPr kumimoji="0" lang="en-US" sz="16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StratumNo1"/>
              <a:cs typeface="StratumNo1"/>
              <a:sym typeface="StratumNo1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DD4CB-5F69-4A9F-BE16-CEE495E75B84}"/>
              </a:ext>
            </a:extLst>
          </p:cNvPr>
          <p:cNvSpPr txBox="1"/>
          <p:nvPr/>
        </p:nvSpPr>
        <p:spPr>
          <a:xfrm>
            <a:off x="2133610" y="4724073"/>
            <a:ext cx="6025438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cap="all" dirty="0">
                <a:latin typeface="+mn-lt"/>
              </a:rPr>
              <a:t>Александр Мухранов</a:t>
            </a:r>
            <a:endParaRPr lang="en-US" sz="2400" cap="all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400" cap="all" dirty="0">
                <a:latin typeface="+mn-lt"/>
              </a:rPr>
              <a:t>Voortman Russia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n-lt"/>
                <a:hlinkClick r:id="rId6"/>
              </a:rPr>
              <a:t>a.mukhranov@voortman.net</a:t>
            </a:r>
            <a:r>
              <a:rPr lang="ru-RU" sz="2400" dirty="0">
                <a:latin typeface="+mn-lt"/>
              </a:rPr>
              <a:t> </a:t>
            </a:r>
            <a:endParaRPr lang="en-US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2400" cap="all" dirty="0">
                <a:latin typeface="+mn-lt"/>
              </a:rPr>
              <a:t>196105, Санкт Петербург, Россия</a:t>
            </a:r>
            <a:endParaRPr lang="en-US" sz="2400" cap="all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DE" sz="2400" cap="all" dirty="0">
                <a:latin typeface="+mn-lt"/>
              </a:rPr>
              <a:t>(t / </a:t>
            </a:r>
            <a:r>
              <a:rPr lang="ru-RU" sz="2400" cap="all" dirty="0">
                <a:latin typeface="+mn-lt"/>
              </a:rPr>
              <a:t>тел</a:t>
            </a:r>
            <a:r>
              <a:rPr lang="de-DE" sz="2400" cap="all" dirty="0">
                <a:latin typeface="+mn-lt"/>
              </a:rPr>
              <a:t>.)		+7 812 - 454 60 01</a:t>
            </a:r>
            <a:endParaRPr lang="en-US" sz="2400" cap="all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de-DE" sz="2400" cap="all" dirty="0">
                <a:latin typeface="+mn-lt"/>
              </a:rPr>
              <a:t>(m RU / </a:t>
            </a:r>
            <a:r>
              <a:rPr lang="ru-RU" sz="2400" cap="all" dirty="0">
                <a:latin typeface="+mn-lt"/>
              </a:rPr>
              <a:t>моб</a:t>
            </a:r>
            <a:r>
              <a:rPr lang="de-DE" sz="2400" cap="all" dirty="0">
                <a:latin typeface="+mn-lt"/>
              </a:rPr>
              <a:t>.)	</a:t>
            </a:r>
            <a:r>
              <a:rPr lang="ru-RU" sz="2400" cap="all" dirty="0">
                <a:latin typeface="+mn-lt"/>
              </a:rPr>
              <a:t>+7 921 - 928 68 83</a:t>
            </a:r>
            <a:endParaRPr lang="en-US" sz="2400" cap="all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ru-RU" sz="2400" cap="all" dirty="0">
                <a:latin typeface="+mn-lt"/>
              </a:rPr>
              <a:t>(m </a:t>
            </a:r>
            <a:r>
              <a:rPr lang="en-US" sz="2400" cap="all" dirty="0">
                <a:latin typeface="+mn-lt"/>
              </a:rPr>
              <a:t>NL </a:t>
            </a:r>
            <a:r>
              <a:rPr lang="ru-RU" sz="2400" cap="all" dirty="0">
                <a:latin typeface="+mn-lt"/>
              </a:rPr>
              <a:t>/ моб.)</a:t>
            </a:r>
            <a:r>
              <a:rPr lang="en-US" sz="2400" cap="all" dirty="0">
                <a:latin typeface="+mn-lt"/>
              </a:rPr>
              <a:t>	</a:t>
            </a:r>
            <a:r>
              <a:rPr lang="ru-RU" sz="2400" cap="all" dirty="0">
                <a:latin typeface="+mn-lt"/>
              </a:rPr>
              <a:t>+31 6 - 2971 40 99</a:t>
            </a:r>
            <a:endParaRPr kumimoji="0" lang="en-US" sz="2400" u="none" strike="noStrike" cap="all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StratumNo1"/>
              <a:cs typeface="StratumNo1"/>
              <a:sym typeface="StratumNo1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C1D1A68-1E3D-48AC-9539-649334E2A4E7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2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Picture 2">
            <a:extLst>
              <a:ext uri="{FF2B5EF4-FFF2-40B4-BE49-F238E27FC236}">
                <a16:creationId xmlns:a16="http://schemas.microsoft.com/office/drawing/2014/main" id="{1F5026C0-16EF-4FBD-B83F-2CA9722B3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6" y="-2"/>
            <a:ext cx="18293831" cy="919410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105A6E95-24AA-4B9F-9FB1-00ACC49117E0}"/>
              </a:ext>
            </a:extLst>
          </p:cNvPr>
          <p:cNvSpPr txBox="1"/>
          <p:nvPr/>
        </p:nvSpPr>
        <p:spPr>
          <a:xfrm>
            <a:off x="-1" y="9374975"/>
            <a:ext cx="1827212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100" b="1">
                <a:solidFill>
                  <a:schemeClr val="accent4">
                    <a:lumOff val="44000"/>
                  </a:schemeClr>
                </a:solidFill>
              </a:defRPr>
            </a:lvl1pPr>
          </a:lstStyle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sz="3600">
                <a:latin typeface="Arial" panose="020B0604020202020204" pitchFamily="34" charset="0"/>
                <a:cs typeface="Arial" panose="020B0604020202020204" pitchFamily="34" charset="0"/>
              </a:rPr>
              <a:t>КОНФЕРЕНЦИЯ АРСС</a:t>
            </a:r>
            <a:endParaRPr lang="ru-RU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9" descr="Picture 9">
            <a:extLst>
              <a:ext uri="{FF2B5EF4-FFF2-40B4-BE49-F238E27FC236}">
                <a16:creationId xmlns:a16="http://schemas.microsoft.com/office/drawing/2014/main" id="{B929B8B3-7B81-48A6-96B8-780E0908F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4402" y="1"/>
            <a:ext cx="6693597" cy="6425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E7017A-9059-4425-A639-5A4B38DB13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936" y="1990416"/>
            <a:ext cx="2699655" cy="170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4D544DD-E3B3-4425-9A5C-BF968A789558}"/>
              </a:ext>
            </a:extLst>
          </p:cNvPr>
          <p:cNvSpPr/>
          <p:nvPr/>
        </p:nvSpPr>
        <p:spPr>
          <a:xfrm>
            <a:off x="5580343" y="2297880"/>
            <a:ext cx="7127310" cy="1804747"/>
          </a:xfrm>
          <a:prstGeom prst="roundRect">
            <a:avLst/>
          </a:prstGeom>
          <a:solidFill>
            <a:schemeClr val="accent4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600" cap="all" dirty="0">
              <a:solidFill>
                <a:srgbClr val="B105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3600" cap="all" dirty="0">
              <a:solidFill>
                <a:srgbClr val="B105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cap="all" dirty="0">
                <a:solidFill>
                  <a:srgbClr val="B10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доклада:</a:t>
            </a:r>
            <a:endParaRPr kumimoji="0" lang="en-US" sz="2800" b="1" i="0" u="none" strike="noStrike" cap="all" spc="0" normalizeH="0" dirty="0">
              <a:ln>
                <a:noFill/>
              </a:ln>
              <a:solidFill>
                <a:srgbClr val="B1051D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937A14F-6986-4A98-932F-964EC4358476}"/>
              </a:ext>
            </a:extLst>
          </p:cNvPr>
          <p:cNvSpPr/>
          <p:nvPr/>
        </p:nvSpPr>
        <p:spPr>
          <a:xfrm>
            <a:off x="424324" y="5042319"/>
            <a:ext cx="5400000" cy="1736643"/>
          </a:xfrm>
          <a:prstGeom prst="roundRect">
            <a:avLst/>
          </a:prstGeom>
          <a:solidFill>
            <a:schemeClr val="accent4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1. Краткий обзор рынка МК в Европе</a:t>
            </a:r>
            <a:endParaRPr kumimoji="0" lang="en-US" sz="3200" b="0" i="0" u="none" strike="noStrike" cap="all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294BB6B-C03D-447F-9F1D-3BD8A441F9FE}"/>
              </a:ext>
            </a:extLst>
          </p:cNvPr>
          <p:cNvSpPr/>
          <p:nvPr/>
        </p:nvSpPr>
        <p:spPr>
          <a:xfrm>
            <a:off x="6444000" y="5023388"/>
            <a:ext cx="5400000" cy="1736643"/>
          </a:xfrm>
          <a:prstGeom prst="roundRect">
            <a:avLst/>
          </a:prstGeom>
          <a:solidFill>
            <a:schemeClr val="accent4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2</a:t>
            </a:r>
            <a:r>
              <a:rPr lang="en-US" sz="3200" cap="al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 </a:t>
            </a:r>
            <a:r>
              <a:rPr kumimoji="0" lang="ru-RU" sz="3200" b="1" i="0" u="none" strike="noStrike" cap="all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ЗМК </a:t>
            </a:r>
            <a:r>
              <a:rPr kumimoji="0" lang="en-US" sz="3200" b="1" i="0" u="none" strike="noStrike" cap="all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Voortman </a:t>
            </a:r>
            <a:r>
              <a:rPr kumimoji="0" lang="en-US" sz="3200" b="0" i="0" u="none" strike="noStrike" cap="all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– </a:t>
            </a: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достаточно ли ГОТОВ К БУДУЩЕМУ</a:t>
            </a:r>
            <a:r>
              <a:rPr lang="en-US" sz="3200" cap="all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cap="all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7EC5879-6ACE-45A1-B8BE-99A99917C127}"/>
              </a:ext>
            </a:extLst>
          </p:cNvPr>
          <p:cNvSpPr/>
          <p:nvPr/>
        </p:nvSpPr>
        <p:spPr>
          <a:xfrm>
            <a:off x="12463676" y="5042318"/>
            <a:ext cx="5400000" cy="1736643"/>
          </a:xfrm>
          <a:prstGeom prst="roundRect">
            <a:avLst/>
          </a:prstGeom>
          <a:solidFill>
            <a:schemeClr val="accent4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cap="all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kumimoji="0" lang="en-US" sz="3200" b="0" i="0" u="none" strike="noStrike" cap="all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 </a:t>
            </a: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ЗМК в России и </a:t>
            </a:r>
            <a:r>
              <a:rPr lang="ru-RU" sz="3200" cap="all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вропе – </a:t>
            </a:r>
            <a:r>
              <a:rPr lang="ru-RU" sz="3200" cap="all" dirty="0">
                <a:latin typeface="Arial" panose="020B0604020202020204" pitchFamily="34" charset="0"/>
                <a:cs typeface="Arial" panose="020B0604020202020204" pitchFamily="34" charset="0"/>
              </a:rPr>
              <a:t>Есть ли </a:t>
            </a: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отличия?</a:t>
            </a:r>
            <a:endParaRPr kumimoji="0" lang="en-US" sz="3200" b="0" i="0" u="none" strike="noStrike" cap="all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7034E1F8-7D7D-4A32-9B88-C3B07327D5A9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rot="5400000">
            <a:off x="5664315" y="1562636"/>
            <a:ext cx="939692" cy="6019674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7E9BFC3-4498-45FD-9F19-DEF6694AD3A8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9143998" y="4102627"/>
            <a:ext cx="2" cy="92076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9CA751DA-6D47-497D-8C58-36A4983B6841}"/>
              </a:ext>
            </a:extLst>
          </p:cNvPr>
          <p:cNvCxnSpPr>
            <a:cxnSpLocks/>
            <a:stCxn id="2" idx="2"/>
          </p:cNvCxnSpPr>
          <p:nvPr/>
        </p:nvCxnSpPr>
        <p:spPr>
          <a:xfrm rot="16200000" flipH="1">
            <a:off x="11671786" y="1574839"/>
            <a:ext cx="939693" cy="5995268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8613D79-303C-433B-911F-09ED7310640D}"/>
              </a:ext>
            </a:extLst>
          </p:cNvPr>
          <p:cNvSpPr txBox="1"/>
          <p:nvPr/>
        </p:nvSpPr>
        <p:spPr>
          <a:xfrm>
            <a:off x="-1" y="2397173"/>
            <a:ext cx="18288001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Критерии</a:t>
            </a:r>
            <a:r>
              <a:rPr lang="en-US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эффективности ЗМК</a:t>
            </a:r>
            <a:endParaRPr lang="en-US" sz="28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Опыт </a:t>
            </a:r>
            <a:r>
              <a:rPr kumimoji="0" lang="en-US" sz="2800" b="1" i="0" u="none" strike="noStrike" cap="all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Voortman</a:t>
            </a: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84520A91-9854-47EE-8E8A-A611A1FA557E}"/>
              </a:ext>
            </a:extLst>
          </p:cNvPr>
          <p:cNvSpPr txBox="1"/>
          <p:nvPr/>
        </p:nvSpPr>
        <p:spPr>
          <a:xfrm>
            <a:off x="-1" y="420485"/>
            <a:ext cx="1828799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100" b="1">
                <a:solidFill>
                  <a:schemeClr val="accent4">
                    <a:lumOff val="44000"/>
                  </a:schemeClr>
                </a:solidFill>
              </a:defRPr>
            </a:lvl1pPr>
          </a:lstStyle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 sz="6000">
                <a:solidFill>
                  <a:srgbClr val="B10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АРСС</a:t>
            </a:r>
            <a:endParaRPr lang="ru-RU" sz="7200">
              <a:solidFill>
                <a:srgbClr val="B105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A9B299-B754-4572-81D6-337A7BFF2F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45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рта европы 2020&quot;">
            <a:extLst>
              <a:ext uri="{FF2B5EF4-FFF2-40B4-BE49-F238E27FC236}">
                <a16:creationId xmlns:a16="http://schemas.microsoft.com/office/drawing/2014/main" id="{99D9D6DB-3228-41C9-BBE4-D62FF92D3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6000" y="0"/>
            <a:ext cx="9252000" cy="9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EB1E52DE-1492-425F-A4B2-C15AB0256B26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7901202" y="1263754"/>
            <a:ext cx="5713198" cy="3366303"/>
          </a:xfrm>
          <a:prstGeom prst="straightConnector1">
            <a:avLst/>
          </a:prstGeom>
          <a:noFill/>
          <a:ln w="38100" cap="flat">
            <a:solidFill>
              <a:srgbClr val="B1051D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32" name="Picture 8" descr="Картинки по запросу &quot;modern concrete structures in germany&quot;">
            <a:extLst>
              <a:ext uri="{FF2B5EF4-FFF2-40B4-BE49-F238E27FC236}">
                <a16:creationId xmlns:a16="http://schemas.microsoft.com/office/drawing/2014/main" id="{7AED9DDB-19BD-4D9A-9B42-643C996E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89" y="828166"/>
            <a:ext cx="4528775" cy="28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36C50A6-C04B-4319-9B79-83B71FD6FBD5}"/>
              </a:ext>
            </a:extLst>
          </p:cNvPr>
          <p:cNvSpPr txBox="1"/>
          <p:nvPr/>
        </p:nvSpPr>
        <p:spPr>
          <a:xfrm>
            <a:off x="293589" y="3684826"/>
            <a:ext cx="4528775" cy="83099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5D5F62"/>
                </a:solidFill>
                <a:latin typeface="+mn-lt"/>
              </a:rPr>
              <a:t>Бетонные конструкции –традиционно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5D5F62"/>
              </a:solidFill>
              <a:effectLst/>
              <a:uFillTx/>
              <a:latin typeface="+mn-lt"/>
              <a:sym typeface="StratumNo1"/>
            </a:endParaRPr>
          </a:p>
        </p:txBody>
      </p:sp>
      <p:pic>
        <p:nvPicPr>
          <p:cNvPr id="1034" name="Picture 10" descr="Картинки по запросу &quot;steel structures in germany&quot;">
            <a:extLst>
              <a:ext uri="{FF2B5EF4-FFF2-40B4-BE49-F238E27FC236}">
                <a16:creationId xmlns:a16="http://schemas.microsoft.com/office/drawing/2014/main" id="{2576817C-059F-4E11-8743-B90C74D0A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3451" y="3810674"/>
            <a:ext cx="5612140" cy="31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3E58A24-7511-4958-9B1A-DC2CE83D6808}"/>
              </a:ext>
            </a:extLst>
          </p:cNvPr>
          <p:cNvSpPr txBox="1"/>
          <p:nvPr/>
        </p:nvSpPr>
        <p:spPr>
          <a:xfrm>
            <a:off x="5253451" y="6960651"/>
            <a:ext cx="5612140" cy="461663"/>
          </a:xfrm>
          <a:prstGeom prst="rect">
            <a:avLst/>
          </a:prstGeom>
          <a:solidFill>
            <a:srgbClr val="5D5F6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МК: 2-3 года слабый рост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sym typeface="StratumNo1"/>
            </a:endParaRPr>
          </a:p>
        </p:txBody>
      </p:sp>
      <p:pic>
        <p:nvPicPr>
          <p:cNvPr id="1036" name="Picture 12" descr="Картинки по запросу &quot;автомобиль&quot;">
            <a:extLst>
              <a:ext uri="{FF2B5EF4-FFF2-40B4-BE49-F238E27FC236}">
                <a16:creationId xmlns:a16="http://schemas.microsoft.com/office/drawing/2014/main" id="{B3C30CFE-59C7-42E6-95EF-FD210030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590" y="6103808"/>
            <a:ext cx="5078510" cy="28566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0F9CBC2-3831-49B5-8194-4FB21DAAABF9}"/>
              </a:ext>
            </a:extLst>
          </p:cNvPr>
          <p:cNvSpPr txBox="1"/>
          <p:nvPr/>
        </p:nvSpPr>
        <p:spPr>
          <a:xfrm>
            <a:off x="293589" y="8621824"/>
            <a:ext cx="5078510" cy="4616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5D5F62"/>
                </a:solidFill>
                <a:latin typeface="+mn-lt"/>
              </a:rPr>
              <a:t>Падение автобизнеса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5D5F62"/>
              </a:solidFill>
              <a:effectLst/>
              <a:uFillTx/>
              <a:latin typeface="+mn-lt"/>
              <a:sym typeface="StratumNo1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1FB0B7A-CA31-4BF4-9229-B0C7C03FF924}"/>
              </a:ext>
            </a:extLst>
          </p:cNvPr>
          <p:cNvSpPr/>
          <p:nvPr/>
        </p:nvSpPr>
        <p:spPr>
          <a:xfrm>
            <a:off x="4603542" y="9459551"/>
            <a:ext cx="9080913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1. Краткий обзор рынка МК в Европе</a:t>
            </a:r>
            <a:endParaRPr kumimoji="0" lang="en-US" sz="32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F13D3B86-640F-4990-9F1B-0C8FBC6E7568}"/>
              </a:ext>
            </a:extLst>
          </p:cNvPr>
          <p:cNvSpPr/>
          <p:nvPr/>
        </p:nvSpPr>
        <p:spPr>
          <a:xfrm>
            <a:off x="5114411" y="180466"/>
            <a:ext cx="5573581" cy="1083288"/>
          </a:xfrm>
          <a:prstGeom prst="roundRect">
            <a:avLst>
              <a:gd name="adj" fmla="val 21244"/>
            </a:avLst>
          </a:prstGeom>
          <a:solidFill>
            <a:srgbClr val="5D5F6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Германия: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Слабый рост МК</a:t>
            </a:r>
            <a:endParaRPr kumimoji="0" lang="ru-RU" sz="28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</p:spTree>
    <p:extLst>
      <p:ext uri="{BB962C8B-B14F-4D97-AF65-F5344CB8AC3E}">
        <p14:creationId xmlns:p14="http://schemas.microsoft.com/office/powerpoint/2010/main" val="3016245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рта европы 2020&quot;">
            <a:extLst>
              <a:ext uri="{FF2B5EF4-FFF2-40B4-BE49-F238E27FC236}">
                <a16:creationId xmlns:a16="http://schemas.microsoft.com/office/drawing/2014/main" id="{99D9D6DB-3228-41C9-BBE4-D62FF92D3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6000" y="0"/>
            <a:ext cx="9252000" cy="9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937A14F-6986-4A98-932F-964EC4358476}"/>
              </a:ext>
            </a:extLst>
          </p:cNvPr>
          <p:cNvSpPr/>
          <p:nvPr/>
        </p:nvSpPr>
        <p:spPr>
          <a:xfrm>
            <a:off x="4603542" y="9459551"/>
            <a:ext cx="9080913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1. Краткий обзор рынка МК в Европе</a:t>
            </a:r>
            <a:endParaRPr kumimoji="0" lang="en-US" sz="32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B1221CF-18C9-43B9-8B1C-7BACEBD7C817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7901202" y="1263754"/>
            <a:ext cx="4424148" cy="4781243"/>
          </a:xfrm>
          <a:prstGeom prst="straightConnector1">
            <a:avLst/>
          </a:prstGeom>
          <a:noFill/>
          <a:ln w="38100" cap="flat">
            <a:solidFill>
              <a:srgbClr val="B1051D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50" name="Picture 2" descr="Tubes structure métallique benne">
            <a:extLst>
              <a:ext uri="{FF2B5EF4-FFF2-40B4-BE49-F238E27FC236}">
                <a16:creationId xmlns:a16="http://schemas.microsoft.com/office/drawing/2014/main" id="{352D596A-6A60-47B8-9D2F-FB2326CF8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60" y="108729"/>
            <a:ext cx="4392000" cy="23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754A4A6-CD79-4FFD-BBD1-96B4B41EA82A}"/>
              </a:ext>
            </a:extLst>
          </p:cNvPr>
          <p:cNvSpPr/>
          <p:nvPr/>
        </p:nvSpPr>
        <p:spPr>
          <a:xfrm>
            <a:off x="5114411" y="180466"/>
            <a:ext cx="5573581" cy="1083288"/>
          </a:xfrm>
          <a:prstGeom prst="roundRect">
            <a:avLst>
              <a:gd name="adj" fmla="val 21244"/>
            </a:avLst>
          </a:prstGeom>
          <a:solidFill>
            <a:srgbClr val="5D5F6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Франция: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рост МК</a:t>
            </a:r>
            <a:endParaRPr kumimoji="0" lang="ru-RU" sz="28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E34D45-E117-4A69-AADC-0A38D132232E}"/>
              </a:ext>
            </a:extLst>
          </p:cNvPr>
          <p:cNvSpPr txBox="1"/>
          <p:nvPr/>
        </p:nvSpPr>
        <p:spPr>
          <a:xfrm>
            <a:off x="105558" y="2095570"/>
            <a:ext cx="4392000" cy="461663"/>
          </a:xfrm>
          <a:prstGeom prst="rect">
            <a:avLst/>
          </a:prstGeom>
          <a:solidFill>
            <a:srgbClr val="5D5F6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StratumNo1"/>
              </a:rPr>
              <a:t>Около 850.000 тонн МК/год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sym typeface="StratumNo1"/>
            </a:endParaRPr>
          </a:p>
        </p:txBody>
      </p:sp>
      <p:pic>
        <p:nvPicPr>
          <p:cNvPr id="2052" name="Picture 4" descr="Картинки по запросу &quot;concrete building&quot;">
            <a:extLst>
              <a:ext uri="{FF2B5EF4-FFF2-40B4-BE49-F238E27FC236}">
                <a16:creationId xmlns:a16="http://schemas.microsoft.com/office/drawing/2014/main" id="{5C3FBBF0-5FB1-4187-B122-3933E0680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57" y="2769950"/>
            <a:ext cx="4392000" cy="29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A738B6B-3752-49C5-A1B3-08141E4B973B}"/>
              </a:ext>
            </a:extLst>
          </p:cNvPr>
          <p:cNvSpPr txBox="1"/>
          <p:nvPr/>
        </p:nvSpPr>
        <p:spPr>
          <a:xfrm>
            <a:off x="104918" y="4977748"/>
            <a:ext cx="4392000" cy="83099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5D5F62"/>
                </a:solidFill>
                <a:effectLst/>
                <a:uFillTx/>
                <a:latin typeface="+mn-lt"/>
                <a:sym typeface="StratumNo1"/>
              </a:rPr>
              <a:t>70-75% конструкций из бетона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5D5F62"/>
              </a:solidFill>
              <a:effectLst/>
              <a:uFillTx/>
              <a:latin typeface="+mn-lt"/>
              <a:sym typeface="StratumNo1"/>
            </a:endParaRPr>
          </a:p>
        </p:txBody>
      </p:sp>
      <p:pic>
        <p:nvPicPr>
          <p:cNvPr id="2054" name="Picture 6" descr="Картинки по запросу &quot;hybrid tecnologies wood steel concrete&quot;">
            <a:extLst>
              <a:ext uri="{FF2B5EF4-FFF2-40B4-BE49-F238E27FC236}">
                <a16:creationId xmlns:a16="http://schemas.microsoft.com/office/drawing/2014/main" id="{2F2076CF-E4DC-4CA4-A999-3A8EDF2A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371" y="2632201"/>
            <a:ext cx="4392000" cy="292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&quot;automation&quot;">
            <a:extLst>
              <a:ext uri="{FF2B5EF4-FFF2-40B4-BE49-F238E27FC236}">
                <a16:creationId xmlns:a16="http://schemas.microsoft.com/office/drawing/2014/main" id="{E6093CD0-68EC-4EE1-AFB0-610A9E02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7" y="6017288"/>
            <a:ext cx="4392000" cy="24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8ACC43E-C731-4D66-BDB1-E907D8A24015}"/>
              </a:ext>
            </a:extLst>
          </p:cNvPr>
          <p:cNvSpPr txBox="1"/>
          <p:nvPr/>
        </p:nvSpPr>
        <p:spPr>
          <a:xfrm>
            <a:off x="105559" y="8230597"/>
            <a:ext cx="4392000" cy="830995"/>
          </a:xfrm>
          <a:prstGeom prst="rect">
            <a:avLst/>
          </a:prstGeom>
          <a:solidFill>
            <a:srgbClr val="5D5F6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Автоматизация стимулирует рост МК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sym typeface="StratumNo1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0FEE41-4882-4BA9-B4AD-12EB7CD4FFDF}"/>
              </a:ext>
            </a:extLst>
          </p:cNvPr>
          <p:cNvSpPr txBox="1"/>
          <p:nvPr/>
        </p:nvSpPr>
        <p:spPr>
          <a:xfrm>
            <a:off x="4713921" y="5290047"/>
            <a:ext cx="4392000" cy="830995"/>
          </a:xfrm>
          <a:prstGeom prst="rect">
            <a:avLst/>
          </a:prstGeom>
          <a:solidFill>
            <a:srgbClr val="5D5F6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StratumNo1"/>
              </a:rPr>
              <a:t>Гибридные технологии:</a:t>
            </a: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StratumNo1"/>
              </a:rPr>
              <a:t> сталь-бетон-дерево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sym typeface="StratumNo1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AF26B2-5249-474C-9D43-37CEA572580C}"/>
              </a:ext>
            </a:extLst>
          </p:cNvPr>
          <p:cNvSpPr/>
          <p:nvPr/>
        </p:nvSpPr>
        <p:spPr>
          <a:xfrm>
            <a:off x="4712574" y="6414104"/>
            <a:ext cx="4392000" cy="1569660"/>
          </a:xfrm>
          <a:prstGeom prst="rect">
            <a:avLst/>
          </a:prstGeom>
          <a:solidFill>
            <a:srgbClr val="B1051D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 1090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8A89D2-A3D8-4834-8678-62B8F6EFAACE}"/>
              </a:ext>
            </a:extLst>
          </p:cNvPr>
          <p:cNvSpPr txBox="1"/>
          <p:nvPr/>
        </p:nvSpPr>
        <p:spPr>
          <a:xfrm>
            <a:off x="4712816" y="7981901"/>
            <a:ext cx="4392000" cy="83099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5D5F62"/>
                </a:solidFill>
                <a:latin typeface="+mn-lt"/>
              </a:rPr>
              <a:t>Губительны для мелких производителей МК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5D5F62"/>
              </a:solidFill>
              <a:effectLst/>
              <a:uFillTx/>
              <a:latin typeface="+mn-lt"/>
              <a:sym typeface="StratumNo1"/>
            </a:endParaRPr>
          </a:p>
        </p:txBody>
      </p:sp>
    </p:spTree>
    <p:extLst>
      <p:ext uri="{BB962C8B-B14F-4D97-AF65-F5344CB8AC3E}">
        <p14:creationId xmlns:p14="http://schemas.microsoft.com/office/powerpoint/2010/main" val="691915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7" grpId="0" animBg="1"/>
      <p:bldP spid="10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рта европы 2020&quot;">
            <a:extLst>
              <a:ext uri="{FF2B5EF4-FFF2-40B4-BE49-F238E27FC236}">
                <a16:creationId xmlns:a16="http://schemas.microsoft.com/office/drawing/2014/main" id="{99D9D6DB-3228-41C9-BBE4-D62FF92D3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6000" y="0"/>
            <a:ext cx="9252000" cy="9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937A14F-6986-4A98-932F-964EC4358476}"/>
              </a:ext>
            </a:extLst>
          </p:cNvPr>
          <p:cNvSpPr/>
          <p:nvPr/>
        </p:nvSpPr>
        <p:spPr>
          <a:xfrm>
            <a:off x="4603542" y="9459551"/>
            <a:ext cx="9080913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1. Краткий обзор рынка МК в Европе</a:t>
            </a:r>
            <a:endParaRPr kumimoji="0" lang="en-US" sz="32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B1221CF-18C9-43B9-8B1C-7BACEBD7C81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4276942" y="7707086"/>
            <a:ext cx="5585515" cy="219493"/>
          </a:xfrm>
          <a:prstGeom prst="straightConnector1">
            <a:avLst/>
          </a:prstGeom>
          <a:noFill/>
          <a:ln w="38100" cap="flat">
            <a:solidFill>
              <a:srgbClr val="B1051D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754A4A6-CD79-4FFD-BBD1-96B4B41EA82A}"/>
              </a:ext>
            </a:extLst>
          </p:cNvPr>
          <p:cNvSpPr/>
          <p:nvPr/>
        </p:nvSpPr>
        <p:spPr>
          <a:xfrm>
            <a:off x="316942" y="7524714"/>
            <a:ext cx="3960000" cy="803729"/>
          </a:xfrm>
          <a:prstGeom prst="roundRect">
            <a:avLst>
              <a:gd name="adj" fmla="val 21244"/>
            </a:avLst>
          </a:prstGeom>
          <a:solidFill>
            <a:srgbClr val="5D5F6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Испания и Португалия: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прогнозируется рост МК</a:t>
            </a:r>
            <a:endParaRPr kumimoji="0" lang="ru-RU" sz="20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pic>
        <p:nvPicPr>
          <p:cNvPr id="2" name="Picture 2" descr="Картинки по запросу &quot;безработица&quot;">
            <a:extLst>
              <a:ext uri="{FF2B5EF4-FFF2-40B4-BE49-F238E27FC236}">
                <a16:creationId xmlns:a16="http://schemas.microsoft.com/office/drawing/2014/main" id="{6E84356C-BC22-460A-A3DB-3D9A3934A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42" y="4383478"/>
            <a:ext cx="3960000" cy="25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9E34D45-E117-4A69-AADC-0A38D132232E}"/>
              </a:ext>
            </a:extLst>
          </p:cNvPr>
          <p:cNvSpPr txBox="1"/>
          <p:nvPr/>
        </p:nvSpPr>
        <p:spPr>
          <a:xfrm>
            <a:off x="316942" y="6592631"/>
            <a:ext cx="3960000" cy="919398"/>
          </a:xfrm>
          <a:prstGeom prst="round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5D5F62"/>
                </a:solidFill>
                <a:latin typeface="+mn-lt"/>
              </a:rPr>
              <a:t>Безработица снижается, но всё ещё высокая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5D5F62"/>
              </a:solidFill>
              <a:effectLst/>
              <a:uFillTx/>
              <a:latin typeface="+mn-lt"/>
              <a:sym typeface="StratumNo1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C89BC95-9C95-47CF-81B6-A4E569E50C55}"/>
              </a:ext>
            </a:extLst>
          </p:cNvPr>
          <p:cNvSpPr/>
          <p:nvPr/>
        </p:nvSpPr>
        <p:spPr>
          <a:xfrm>
            <a:off x="7465189" y="277936"/>
            <a:ext cx="3960000" cy="1852074"/>
          </a:xfrm>
          <a:prstGeom prst="roundRect">
            <a:avLst>
              <a:gd name="adj" fmla="val 11644"/>
            </a:avLst>
          </a:prstGeom>
          <a:solidFill>
            <a:srgbClr val="5D5F6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Восточная Европа</a:t>
            </a:r>
            <a:r>
              <a:rPr kumimoji="0" lang="en-US" sz="20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 (</a:t>
            </a:r>
            <a:r>
              <a:rPr kumimoji="0" lang="ru-RU" sz="20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Польша, Чехия, Словакия</a:t>
            </a:r>
            <a:r>
              <a:rPr kumimoji="0" lang="en-US" sz="20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)</a:t>
            </a:r>
            <a:r>
              <a:rPr kumimoji="0" lang="ru-RU" sz="20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: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Уверенный рост МК,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СМЦ</a:t>
            </a:r>
            <a:endParaRPr kumimoji="0" lang="ru-RU" sz="20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6F1C5515-8AE8-48DA-B31D-CAAF37812AA0}"/>
              </a:ext>
            </a:extLst>
          </p:cNvPr>
          <p:cNvSpPr/>
          <p:nvPr/>
        </p:nvSpPr>
        <p:spPr>
          <a:xfrm>
            <a:off x="13970000" y="3403600"/>
            <a:ext cx="2209800" cy="2082800"/>
          </a:xfrm>
          <a:custGeom>
            <a:avLst/>
            <a:gdLst>
              <a:gd name="connsiteX0" fmla="*/ 495300 w 2209800"/>
              <a:gd name="connsiteY0" fmla="*/ 1238250 h 2082800"/>
              <a:gd name="connsiteX1" fmla="*/ 476250 w 2209800"/>
              <a:gd name="connsiteY1" fmla="*/ 1168400 h 2082800"/>
              <a:gd name="connsiteX2" fmla="*/ 469900 w 2209800"/>
              <a:gd name="connsiteY2" fmla="*/ 1149350 h 2082800"/>
              <a:gd name="connsiteX3" fmla="*/ 457200 w 2209800"/>
              <a:gd name="connsiteY3" fmla="*/ 1060450 h 2082800"/>
              <a:gd name="connsiteX4" fmla="*/ 450850 w 2209800"/>
              <a:gd name="connsiteY4" fmla="*/ 1035050 h 2082800"/>
              <a:gd name="connsiteX5" fmla="*/ 444500 w 2209800"/>
              <a:gd name="connsiteY5" fmla="*/ 908050 h 2082800"/>
              <a:gd name="connsiteX6" fmla="*/ 438150 w 2209800"/>
              <a:gd name="connsiteY6" fmla="*/ 857250 h 2082800"/>
              <a:gd name="connsiteX7" fmla="*/ 412750 w 2209800"/>
              <a:gd name="connsiteY7" fmla="*/ 806450 h 2082800"/>
              <a:gd name="connsiteX8" fmla="*/ 393700 w 2209800"/>
              <a:gd name="connsiteY8" fmla="*/ 800100 h 2082800"/>
              <a:gd name="connsiteX9" fmla="*/ 381000 w 2209800"/>
              <a:gd name="connsiteY9" fmla="*/ 774700 h 2082800"/>
              <a:gd name="connsiteX10" fmla="*/ 374650 w 2209800"/>
              <a:gd name="connsiteY10" fmla="*/ 755650 h 2082800"/>
              <a:gd name="connsiteX11" fmla="*/ 355600 w 2209800"/>
              <a:gd name="connsiteY11" fmla="*/ 736600 h 2082800"/>
              <a:gd name="connsiteX12" fmla="*/ 342900 w 2209800"/>
              <a:gd name="connsiteY12" fmla="*/ 698500 h 2082800"/>
              <a:gd name="connsiteX13" fmla="*/ 330200 w 2209800"/>
              <a:gd name="connsiteY13" fmla="*/ 457200 h 2082800"/>
              <a:gd name="connsiteX14" fmla="*/ 311150 w 2209800"/>
              <a:gd name="connsiteY14" fmla="*/ 400050 h 2082800"/>
              <a:gd name="connsiteX15" fmla="*/ 304800 w 2209800"/>
              <a:gd name="connsiteY15" fmla="*/ 374650 h 2082800"/>
              <a:gd name="connsiteX16" fmla="*/ 311150 w 2209800"/>
              <a:gd name="connsiteY16" fmla="*/ 311150 h 2082800"/>
              <a:gd name="connsiteX17" fmla="*/ 336550 w 2209800"/>
              <a:gd name="connsiteY17" fmla="*/ 298450 h 2082800"/>
              <a:gd name="connsiteX18" fmla="*/ 374650 w 2209800"/>
              <a:gd name="connsiteY18" fmla="*/ 273050 h 2082800"/>
              <a:gd name="connsiteX19" fmla="*/ 393700 w 2209800"/>
              <a:gd name="connsiteY19" fmla="*/ 266700 h 2082800"/>
              <a:gd name="connsiteX20" fmla="*/ 425450 w 2209800"/>
              <a:gd name="connsiteY20" fmla="*/ 260350 h 2082800"/>
              <a:gd name="connsiteX21" fmla="*/ 450850 w 2209800"/>
              <a:gd name="connsiteY21" fmla="*/ 254000 h 2082800"/>
              <a:gd name="connsiteX22" fmla="*/ 488950 w 2209800"/>
              <a:gd name="connsiteY22" fmla="*/ 234950 h 2082800"/>
              <a:gd name="connsiteX23" fmla="*/ 520700 w 2209800"/>
              <a:gd name="connsiteY23" fmla="*/ 215900 h 2082800"/>
              <a:gd name="connsiteX24" fmla="*/ 539750 w 2209800"/>
              <a:gd name="connsiteY24" fmla="*/ 209550 h 2082800"/>
              <a:gd name="connsiteX25" fmla="*/ 558800 w 2209800"/>
              <a:gd name="connsiteY25" fmla="*/ 196850 h 2082800"/>
              <a:gd name="connsiteX26" fmla="*/ 584200 w 2209800"/>
              <a:gd name="connsiteY26" fmla="*/ 184150 h 2082800"/>
              <a:gd name="connsiteX27" fmla="*/ 622300 w 2209800"/>
              <a:gd name="connsiteY27" fmla="*/ 152400 h 2082800"/>
              <a:gd name="connsiteX28" fmla="*/ 641350 w 2209800"/>
              <a:gd name="connsiteY28" fmla="*/ 139700 h 2082800"/>
              <a:gd name="connsiteX29" fmla="*/ 660400 w 2209800"/>
              <a:gd name="connsiteY29" fmla="*/ 120650 h 2082800"/>
              <a:gd name="connsiteX30" fmla="*/ 679450 w 2209800"/>
              <a:gd name="connsiteY30" fmla="*/ 114300 h 2082800"/>
              <a:gd name="connsiteX31" fmla="*/ 692150 w 2209800"/>
              <a:gd name="connsiteY31" fmla="*/ 95250 h 2082800"/>
              <a:gd name="connsiteX32" fmla="*/ 736600 w 2209800"/>
              <a:gd name="connsiteY32" fmla="*/ 69850 h 2082800"/>
              <a:gd name="connsiteX33" fmla="*/ 755650 w 2209800"/>
              <a:gd name="connsiteY33" fmla="*/ 57150 h 2082800"/>
              <a:gd name="connsiteX34" fmla="*/ 831850 w 2209800"/>
              <a:gd name="connsiteY34" fmla="*/ 44450 h 2082800"/>
              <a:gd name="connsiteX35" fmla="*/ 889000 w 2209800"/>
              <a:gd name="connsiteY35" fmla="*/ 25400 h 2082800"/>
              <a:gd name="connsiteX36" fmla="*/ 914400 w 2209800"/>
              <a:gd name="connsiteY36" fmla="*/ 19050 h 2082800"/>
              <a:gd name="connsiteX37" fmla="*/ 971550 w 2209800"/>
              <a:gd name="connsiteY37" fmla="*/ 12700 h 2082800"/>
              <a:gd name="connsiteX38" fmla="*/ 1028700 w 2209800"/>
              <a:gd name="connsiteY38" fmla="*/ 0 h 2082800"/>
              <a:gd name="connsiteX39" fmla="*/ 1168400 w 2209800"/>
              <a:gd name="connsiteY39" fmla="*/ 6350 h 2082800"/>
              <a:gd name="connsiteX40" fmla="*/ 1206500 w 2209800"/>
              <a:gd name="connsiteY40" fmla="*/ 31750 h 2082800"/>
              <a:gd name="connsiteX41" fmla="*/ 1225550 w 2209800"/>
              <a:gd name="connsiteY41" fmla="*/ 38100 h 2082800"/>
              <a:gd name="connsiteX42" fmla="*/ 1276350 w 2209800"/>
              <a:gd name="connsiteY42" fmla="*/ 63500 h 2082800"/>
              <a:gd name="connsiteX43" fmla="*/ 1301750 w 2209800"/>
              <a:gd name="connsiteY43" fmla="*/ 69850 h 2082800"/>
              <a:gd name="connsiteX44" fmla="*/ 1727200 w 2209800"/>
              <a:gd name="connsiteY44" fmla="*/ 57150 h 2082800"/>
              <a:gd name="connsiteX45" fmla="*/ 1771650 w 2209800"/>
              <a:gd name="connsiteY45" fmla="*/ 50800 h 2082800"/>
              <a:gd name="connsiteX46" fmla="*/ 1841500 w 2209800"/>
              <a:gd name="connsiteY46" fmla="*/ 44450 h 2082800"/>
              <a:gd name="connsiteX47" fmla="*/ 1885950 w 2209800"/>
              <a:gd name="connsiteY47" fmla="*/ 25400 h 2082800"/>
              <a:gd name="connsiteX48" fmla="*/ 1943100 w 2209800"/>
              <a:gd name="connsiteY48" fmla="*/ 38100 h 2082800"/>
              <a:gd name="connsiteX49" fmla="*/ 1974850 w 2209800"/>
              <a:gd name="connsiteY49" fmla="*/ 69850 h 2082800"/>
              <a:gd name="connsiteX50" fmla="*/ 1981200 w 2209800"/>
              <a:gd name="connsiteY50" fmla="*/ 101600 h 2082800"/>
              <a:gd name="connsiteX51" fmla="*/ 2006600 w 2209800"/>
              <a:gd name="connsiteY51" fmla="*/ 152400 h 2082800"/>
              <a:gd name="connsiteX52" fmla="*/ 2019300 w 2209800"/>
              <a:gd name="connsiteY52" fmla="*/ 203200 h 2082800"/>
              <a:gd name="connsiteX53" fmla="*/ 2025650 w 2209800"/>
              <a:gd name="connsiteY53" fmla="*/ 222250 h 2082800"/>
              <a:gd name="connsiteX54" fmla="*/ 2038350 w 2209800"/>
              <a:gd name="connsiteY54" fmla="*/ 273050 h 2082800"/>
              <a:gd name="connsiteX55" fmla="*/ 2057400 w 2209800"/>
              <a:gd name="connsiteY55" fmla="*/ 292100 h 2082800"/>
              <a:gd name="connsiteX56" fmla="*/ 2070100 w 2209800"/>
              <a:gd name="connsiteY56" fmla="*/ 463550 h 2082800"/>
              <a:gd name="connsiteX57" fmla="*/ 2063750 w 2209800"/>
              <a:gd name="connsiteY57" fmla="*/ 527050 h 2082800"/>
              <a:gd name="connsiteX58" fmla="*/ 2057400 w 2209800"/>
              <a:gd name="connsiteY58" fmla="*/ 546100 h 2082800"/>
              <a:gd name="connsiteX59" fmla="*/ 2038350 w 2209800"/>
              <a:gd name="connsiteY59" fmla="*/ 558800 h 2082800"/>
              <a:gd name="connsiteX60" fmla="*/ 2006600 w 2209800"/>
              <a:gd name="connsiteY60" fmla="*/ 603250 h 2082800"/>
              <a:gd name="connsiteX61" fmla="*/ 1981200 w 2209800"/>
              <a:gd name="connsiteY61" fmla="*/ 641350 h 2082800"/>
              <a:gd name="connsiteX62" fmla="*/ 1987550 w 2209800"/>
              <a:gd name="connsiteY62" fmla="*/ 666750 h 2082800"/>
              <a:gd name="connsiteX63" fmla="*/ 2006600 w 2209800"/>
              <a:gd name="connsiteY63" fmla="*/ 679450 h 2082800"/>
              <a:gd name="connsiteX64" fmla="*/ 2063750 w 2209800"/>
              <a:gd name="connsiteY64" fmla="*/ 698500 h 2082800"/>
              <a:gd name="connsiteX65" fmla="*/ 2076450 w 2209800"/>
              <a:gd name="connsiteY65" fmla="*/ 742950 h 2082800"/>
              <a:gd name="connsiteX66" fmla="*/ 2082800 w 2209800"/>
              <a:gd name="connsiteY66" fmla="*/ 762000 h 2082800"/>
              <a:gd name="connsiteX67" fmla="*/ 2095500 w 2209800"/>
              <a:gd name="connsiteY67" fmla="*/ 781050 h 2082800"/>
              <a:gd name="connsiteX68" fmla="*/ 2101850 w 2209800"/>
              <a:gd name="connsiteY68" fmla="*/ 800100 h 2082800"/>
              <a:gd name="connsiteX69" fmla="*/ 2146300 w 2209800"/>
              <a:gd name="connsiteY69" fmla="*/ 850900 h 2082800"/>
              <a:gd name="connsiteX70" fmla="*/ 2159000 w 2209800"/>
              <a:gd name="connsiteY70" fmla="*/ 869950 h 2082800"/>
              <a:gd name="connsiteX71" fmla="*/ 2171700 w 2209800"/>
              <a:gd name="connsiteY71" fmla="*/ 908050 h 2082800"/>
              <a:gd name="connsiteX72" fmla="*/ 2178050 w 2209800"/>
              <a:gd name="connsiteY72" fmla="*/ 958850 h 2082800"/>
              <a:gd name="connsiteX73" fmla="*/ 2190750 w 2209800"/>
              <a:gd name="connsiteY73" fmla="*/ 996950 h 2082800"/>
              <a:gd name="connsiteX74" fmla="*/ 2209800 w 2209800"/>
              <a:gd name="connsiteY74" fmla="*/ 1047750 h 2082800"/>
              <a:gd name="connsiteX75" fmla="*/ 2197100 w 2209800"/>
              <a:gd name="connsiteY75" fmla="*/ 1206500 h 2082800"/>
              <a:gd name="connsiteX76" fmla="*/ 2190750 w 2209800"/>
              <a:gd name="connsiteY76" fmla="*/ 1225550 h 2082800"/>
              <a:gd name="connsiteX77" fmla="*/ 2146300 w 2209800"/>
              <a:gd name="connsiteY77" fmla="*/ 1238250 h 2082800"/>
              <a:gd name="connsiteX78" fmla="*/ 2133600 w 2209800"/>
              <a:gd name="connsiteY78" fmla="*/ 1257300 h 2082800"/>
              <a:gd name="connsiteX79" fmla="*/ 2114550 w 2209800"/>
              <a:gd name="connsiteY79" fmla="*/ 1327150 h 2082800"/>
              <a:gd name="connsiteX80" fmla="*/ 2108200 w 2209800"/>
              <a:gd name="connsiteY80" fmla="*/ 1352550 h 2082800"/>
              <a:gd name="connsiteX81" fmla="*/ 2095500 w 2209800"/>
              <a:gd name="connsiteY81" fmla="*/ 1676400 h 2082800"/>
              <a:gd name="connsiteX82" fmla="*/ 2076450 w 2209800"/>
              <a:gd name="connsiteY82" fmla="*/ 1682750 h 2082800"/>
              <a:gd name="connsiteX83" fmla="*/ 2038350 w 2209800"/>
              <a:gd name="connsiteY83" fmla="*/ 1714500 h 2082800"/>
              <a:gd name="connsiteX84" fmla="*/ 2019300 w 2209800"/>
              <a:gd name="connsiteY84" fmla="*/ 1727200 h 2082800"/>
              <a:gd name="connsiteX85" fmla="*/ 2012950 w 2209800"/>
              <a:gd name="connsiteY85" fmla="*/ 1758950 h 2082800"/>
              <a:gd name="connsiteX86" fmla="*/ 1993900 w 2209800"/>
              <a:gd name="connsiteY86" fmla="*/ 1778000 h 2082800"/>
              <a:gd name="connsiteX87" fmla="*/ 1987550 w 2209800"/>
              <a:gd name="connsiteY87" fmla="*/ 1797050 h 2082800"/>
              <a:gd name="connsiteX88" fmla="*/ 1955800 w 2209800"/>
              <a:gd name="connsiteY88" fmla="*/ 1835150 h 2082800"/>
              <a:gd name="connsiteX89" fmla="*/ 1936750 w 2209800"/>
              <a:gd name="connsiteY89" fmla="*/ 1847850 h 2082800"/>
              <a:gd name="connsiteX90" fmla="*/ 1733550 w 2209800"/>
              <a:gd name="connsiteY90" fmla="*/ 1854200 h 2082800"/>
              <a:gd name="connsiteX91" fmla="*/ 1689100 w 2209800"/>
              <a:gd name="connsiteY91" fmla="*/ 1873250 h 2082800"/>
              <a:gd name="connsiteX92" fmla="*/ 1631950 w 2209800"/>
              <a:gd name="connsiteY92" fmla="*/ 1917700 h 2082800"/>
              <a:gd name="connsiteX93" fmla="*/ 1593850 w 2209800"/>
              <a:gd name="connsiteY93" fmla="*/ 1936750 h 2082800"/>
              <a:gd name="connsiteX94" fmla="*/ 1530350 w 2209800"/>
              <a:gd name="connsiteY94" fmla="*/ 1962150 h 2082800"/>
              <a:gd name="connsiteX95" fmla="*/ 1511300 w 2209800"/>
              <a:gd name="connsiteY95" fmla="*/ 1968500 h 2082800"/>
              <a:gd name="connsiteX96" fmla="*/ 1403350 w 2209800"/>
              <a:gd name="connsiteY96" fmla="*/ 1974850 h 2082800"/>
              <a:gd name="connsiteX97" fmla="*/ 1327150 w 2209800"/>
              <a:gd name="connsiteY97" fmla="*/ 2038350 h 2082800"/>
              <a:gd name="connsiteX98" fmla="*/ 1289050 w 2209800"/>
              <a:gd name="connsiteY98" fmla="*/ 2051050 h 2082800"/>
              <a:gd name="connsiteX99" fmla="*/ 1257300 w 2209800"/>
              <a:gd name="connsiteY99" fmla="*/ 2070100 h 2082800"/>
              <a:gd name="connsiteX100" fmla="*/ 1155700 w 2209800"/>
              <a:gd name="connsiteY100" fmla="*/ 2082800 h 2082800"/>
              <a:gd name="connsiteX101" fmla="*/ 1016000 w 2209800"/>
              <a:gd name="connsiteY101" fmla="*/ 2076450 h 2082800"/>
              <a:gd name="connsiteX102" fmla="*/ 1009650 w 2209800"/>
              <a:gd name="connsiteY102" fmla="*/ 2057400 h 2082800"/>
              <a:gd name="connsiteX103" fmla="*/ 984250 w 2209800"/>
              <a:gd name="connsiteY103" fmla="*/ 2006600 h 2082800"/>
              <a:gd name="connsiteX104" fmla="*/ 939800 w 2209800"/>
              <a:gd name="connsiteY104" fmla="*/ 1974850 h 2082800"/>
              <a:gd name="connsiteX105" fmla="*/ 869950 w 2209800"/>
              <a:gd name="connsiteY105" fmla="*/ 1968500 h 2082800"/>
              <a:gd name="connsiteX106" fmla="*/ 825500 w 2209800"/>
              <a:gd name="connsiteY106" fmla="*/ 1962150 h 2082800"/>
              <a:gd name="connsiteX107" fmla="*/ 723900 w 2209800"/>
              <a:gd name="connsiteY107" fmla="*/ 1949450 h 2082800"/>
              <a:gd name="connsiteX108" fmla="*/ 704850 w 2209800"/>
              <a:gd name="connsiteY108" fmla="*/ 1943100 h 2082800"/>
              <a:gd name="connsiteX109" fmla="*/ 635000 w 2209800"/>
              <a:gd name="connsiteY109" fmla="*/ 1955800 h 2082800"/>
              <a:gd name="connsiteX110" fmla="*/ 615950 w 2209800"/>
              <a:gd name="connsiteY110" fmla="*/ 1968500 h 2082800"/>
              <a:gd name="connsiteX111" fmla="*/ 590550 w 2209800"/>
              <a:gd name="connsiteY111" fmla="*/ 1993900 h 2082800"/>
              <a:gd name="connsiteX112" fmla="*/ 482600 w 2209800"/>
              <a:gd name="connsiteY112" fmla="*/ 2012950 h 2082800"/>
              <a:gd name="connsiteX113" fmla="*/ 342900 w 2209800"/>
              <a:gd name="connsiteY113" fmla="*/ 2006600 h 2082800"/>
              <a:gd name="connsiteX114" fmla="*/ 323850 w 2209800"/>
              <a:gd name="connsiteY114" fmla="*/ 1993900 h 2082800"/>
              <a:gd name="connsiteX115" fmla="*/ 298450 w 2209800"/>
              <a:gd name="connsiteY115" fmla="*/ 1981200 h 2082800"/>
              <a:gd name="connsiteX116" fmla="*/ 285750 w 2209800"/>
              <a:gd name="connsiteY116" fmla="*/ 1962150 h 2082800"/>
              <a:gd name="connsiteX117" fmla="*/ 266700 w 2209800"/>
              <a:gd name="connsiteY117" fmla="*/ 1892300 h 2082800"/>
              <a:gd name="connsiteX118" fmla="*/ 228600 w 2209800"/>
              <a:gd name="connsiteY118" fmla="*/ 1866900 h 2082800"/>
              <a:gd name="connsiteX119" fmla="*/ 177800 w 2209800"/>
              <a:gd name="connsiteY119" fmla="*/ 1828800 h 2082800"/>
              <a:gd name="connsiteX120" fmla="*/ 158750 w 2209800"/>
              <a:gd name="connsiteY120" fmla="*/ 1822450 h 2082800"/>
              <a:gd name="connsiteX121" fmla="*/ 120650 w 2209800"/>
              <a:gd name="connsiteY121" fmla="*/ 1797050 h 2082800"/>
              <a:gd name="connsiteX122" fmla="*/ 101600 w 2209800"/>
              <a:gd name="connsiteY122" fmla="*/ 1784350 h 2082800"/>
              <a:gd name="connsiteX123" fmla="*/ 82550 w 2209800"/>
              <a:gd name="connsiteY123" fmla="*/ 1765300 h 2082800"/>
              <a:gd name="connsiteX124" fmla="*/ 57150 w 2209800"/>
              <a:gd name="connsiteY124" fmla="*/ 1727200 h 2082800"/>
              <a:gd name="connsiteX125" fmla="*/ 19050 w 2209800"/>
              <a:gd name="connsiteY125" fmla="*/ 1682750 h 2082800"/>
              <a:gd name="connsiteX126" fmla="*/ 6350 w 2209800"/>
              <a:gd name="connsiteY126" fmla="*/ 1606550 h 2082800"/>
              <a:gd name="connsiteX127" fmla="*/ 0 w 2209800"/>
              <a:gd name="connsiteY127" fmla="*/ 1543050 h 2082800"/>
              <a:gd name="connsiteX128" fmla="*/ 6350 w 2209800"/>
              <a:gd name="connsiteY128" fmla="*/ 1485900 h 2082800"/>
              <a:gd name="connsiteX129" fmla="*/ 25400 w 2209800"/>
              <a:gd name="connsiteY129" fmla="*/ 1479550 h 2082800"/>
              <a:gd name="connsiteX130" fmla="*/ 228600 w 2209800"/>
              <a:gd name="connsiteY130" fmla="*/ 1473200 h 2082800"/>
              <a:gd name="connsiteX131" fmla="*/ 266700 w 2209800"/>
              <a:gd name="connsiteY131" fmla="*/ 1428750 h 2082800"/>
              <a:gd name="connsiteX132" fmla="*/ 285750 w 2209800"/>
              <a:gd name="connsiteY132" fmla="*/ 1422400 h 2082800"/>
              <a:gd name="connsiteX133" fmla="*/ 349250 w 2209800"/>
              <a:gd name="connsiteY133" fmla="*/ 1371600 h 2082800"/>
              <a:gd name="connsiteX134" fmla="*/ 406400 w 2209800"/>
              <a:gd name="connsiteY134" fmla="*/ 1352550 h 2082800"/>
              <a:gd name="connsiteX135" fmla="*/ 444500 w 2209800"/>
              <a:gd name="connsiteY135" fmla="*/ 1339850 h 2082800"/>
              <a:gd name="connsiteX136" fmla="*/ 476250 w 2209800"/>
              <a:gd name="connsiteY136" fmla="*/ 1320800 h 2082800"/>
              <a:gd name="connsiteX137" fmla="*/ 488950 w 2209800"/>
              <a:gd name="connsiteY137" fmla="*/ 1282700 h 2082800"/>
              <a:gd name="connsiteX138" fmla="*/ 495300 w 2209800"/>
              <a:gd name="connsiteY138" fmla="*/ 123825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209800" h="2082800">
                <a:moveTo>
                  <a:pt x="495300" y="1238250"/>
                </a:moveTo>
                <a:cubicBezTo>
                  <a:pt x="486325" y="1193373"/>
                  <a:pt x="492363" y="1216739"/>
                  <a:pt x="476250" y="1168400"/>
                </a:cubicBezTo>
                <a:lnTo>
                  <a:pt x="469900" y="1149350"/>
                </a:lnTo>
                <a:cubicBezTo>
                  <a:pt x="465667" y="1119717"/>
                  <a:pt x="462121" y="1089977"/>
                  <a:pt x="457200" y="1060450"/>
                </a:cubicBezTo>
                <a:cubicBezTo>
                  <a:pt x="455765" y="1051842"/>
                  <a:pt x="451575" y="1043747"/>
                  <a:pt x="450850" y="1035050"/>
                </a:cubicBezTo>
                <a:cubicBezTo>
                  <a:pt x="447330" y="992810"/>
                  <a:pt x="447520" y="950329"/>
                  <a:pt x="444500" y="908050"/>
                </a:cubicBezTo>
                <a:cubicBezTo>
                  <a:pt x="443284" y="891028"/>
                  <a:pt x="440745" y="874117"/>
                  <a:pt x="438150" y="857250"/>
                </a:cubicBezTo>
                <a:cubicBezTo>
                  <a:pt x="433957" y="829995"/>
                  <a:pt x="436172" y="822064"/>
                  <a:pt x="412750" y="806450"/>
                </a:cubicBezTo>
                <a:cubicBezTo>
                  <a:pt x="407181" y="802737"/>
                  <a:pt x="400050" y="802217"/>
                  <a:pt x="393700" y="800100"/>
                </a:cubicBezTo>
                <a:cubicBezTo>
                  <a:pt x="389467" y="791633"/>
                  <a:pt x="384729" y="783401"/>
                  <a:pt x="381000" y="774700"/>
                </a:cubicBezTo>
                <a:cubicBezTo>
                  <a:pt x="378363" y="768548"/>
                  <a:pt x="378363" y="761219"/>
                  <a:pt x="374650" y="755650"/>
                </a:cubicBezTo>
                <a:cubicBezTo>
                  <a:pt x="369669" y="748178"/>
                  <a:pt x="361950" y="742950"/>
                  <a:pt x="355600" y="736600"/>
                </a:cubicBezTo>
                <a:cubicBezTo>
                  <a:pt x="351367" y="723900"/>
                  <a:pt x="343435" y="711876"/>
                  <a:pt x="342900" y="698500"/>
                </a:cubicBezTo>
                <a:cubicBezTo>
                  <a:pt x="340896" y="648399"/>
                  <a:pt x="337772" y="521564"/>
                  <a:pt x="330200" y="457200"/>
                </a:cubicBezTo>
                <a:cubicBezTo>
                  <a:pt x="327433" y="433683"/>
                  <a:pt x="318800" y="423001"/>
                  <a:pt x="311150" y="400050"/>
                </a:cubicBezTo>
                <a:cubicBezTo>
                  <a:pt x="308390" y="391771"/>
                  <a:pt x="306917" y="383117"/>
                  <a:pt x="304800" y="374650"/>
                </a:cubicBezTo>
                <a:cubicBezTo>
                  <a:pt x="306917" y="353483"/>
                  <a:pt x="302968" y="330786"/>
                  <a:pt x="311150" y="311150"/>
                </a:cubicBezTo>
                <a:cubicBezTo>
                  <a:pt x="314791" y="302412"/>
                  <a:pt x="328433" y="303320"/>
                  <a:pt x="336550" y="298450"/>
                </a:cubicBezTo>
                <a:cubicBezTo>
                  <a:pt x="349638" y="290597"/>
                  <a:pt x="360170" y="277877"/>
                  <a:pt x="374650" y="273050"/>
                </a:cubicBezTo>
                <a:cubicBezTo>
                  <a:pt x="381000" y="270933"/>
                  <a:pt x="387206" y="268323"/>
                  <a:pt x="393700" y="266700"/>
                </a:cubicBezTo>
                <a:cubicBezTo>
                  <a:pt x="404171" y="264082"/>
                  <a:pt x="414914" y="262691"/>
                  <a:pt x="425450" y="260350"/>
                </a:cubicBezTo>
                <a:cubicBezTo>
                  <a:pt x="433969" y="258457"/>
                  <a:pt x="442383" y="256117"/>
                  <a:pt x="450850" y="254000"/>
                </a:cubicBezTo>
                <a:cubicBezTo>
                  <a:pt x="505445" y="217604"/>
                  <a:pt x="436370" y="261240"/>
                  <a:pt x="488950" y="234950"/>
                </a:cubicBezTo>
                <a:cubicBezTo>
                  <a:pt x="499989" y="229430"/>
                  <a:pt x="509661" y="221420"/>
                  <a:pt x="520700" y="215900"/>
                </a:cubicBezTo>
                <a:cubicBezTo>
                  <a:pt x="526687" y="212907"/>
                  <a:pt x="533763" y="212543"/>
                  <a:pt x="539750" y="209550"/>
                </a:cubicBezTo>
                <a:cubicBezTo>
                  <a:pt x="546576" y="206137"/>
                  <a:pt x="552174" y="200636"/>
                  <a:pt x="558800" y="196850"/>
                </a:cubicBezTo>
                <a:cubicBezTo>
                  <a:pt x="567019" y="192154"/>
                  <a:pt x="575981" y="188846"/>
                  <a:pt x="584200" y="184150"/>
                </a:cubicBezTo>
                <a:cubicBezTo>
                  <a:pt x="614298" y="166951"/>
                  <a:pt x="593645" y="176279"/>
                  <a:pt x="622300" y="152400"/>
                </a:cubicBezTo>
                <a:cubicBezTo>
                  <a:pt x="628163" y="147514"/>
                  <a:pt x="635487" y="144586"/>
                  <a:pt x="641350" y="139700"/>
                </a:cubicBezTo>
                <a:cubicBezTo>
                  <a:pt x="648249" y="133951"/>
                  <a:pt x="652928" y="125631"/>
                  <a:pt x="660400" y="120650"/>
                </a:cubicBezTo>
                <a:cubicBezTo>
                  <a:pt x="665969" y="116937"/>
                  <a:pt x="673100" y="116417"/>
                  <a:pt x="679450" y="114300"/>
                </a:cubicBezTo>
                <a:cubicBezTo>
                  <a:pt x="683683" y="107950"/>
                  <a:pt x="686754" y="100646"/>
                  <a:pt x="692150" y="95250"/>
                </a:cubicBezTo>
                <a:cubicBezTo>
                  <a:pt x="702464" y="84936"/>
                  <a:pt x="724979" y="76491"/>
                  <a:pt x="736600" y="69850"/>
                </a:cubicBezTo>
                <a:cubicBezTo>
                  <a:pt x="743226" y="66064"/>
                  <a:pt x="748504" y="59830"/>
                  <a:pt x="755650" y="57150"/>
                </a:cubicBezTo>
                <a:cubicBezTo>
                  <a:pt x="767078" y="52864"/>
                  <a:pt x="825250" y="45393"/>
                  <a:pt x="831850" y="44450"/>
                </a:cubicBezTo>
                <a:cubicBezTo>
                  <a:pt x="863545" y="23320"/>
                  <a:pt x="840113" y="35177"/>
                  <a:pt x="889000" y="25400"/>
                </a:cubicBezTo>
                <a:cubicBezTo>
                  <a:pt x="897558" y="23688"/>
                  <a:pt x="905774" y="20377"/>
                  <a:pt x="914400" y="19050"/>
                </a:cubicBezTo>
                <a:cubicBezTo>
                  <a:pt x="933344" y="16135"/>
                  <a:pt x="952644" y="15851"/>
                  <a:pt x="971550" y="12700"/>
                </a:cubicBezTo>
                <a:cubicBezTo>
                  <a:pt x="990799" y="9492"/>
                  <a:pt x="1009650" y="4233"/>
                  <a:pt x="1028700" y="0"/>
                </a:cubicBezTo>
                <a:cubicBezTo>
                  <a:pt x="1075267" y="2117"/>
                  <a:pt x="1122511" y="-1844"/>
                  <a:pt x="1168400" y="6350"/>
                </a:cubicBezTo>
                <a:cubicBezTo>
                  <a:pt x="1183426" y="9033"/>
                  <a:pt x="1192020" y="26923"/>
                  <a:pt x="1206500" y="31750"/>
                </a:cubicBezTo>
                <a:cubicBezTo>
                  <a:pt x="1212850" y="33867"/>
                  <a:pt x="1219456" y="35330"/>
                  <a:pt x="1225550" y="38100"/>
                </a:cubicBezTo>
                <a:cubicBezTo>
                  <a:pt x="1242785" y="45934"/>
                  <a:pt x="1257983" y="58908"/>
                  <a:pt x="1276350" y="63500"/>
                </a:cubicBezTo>
                <a:lnTo>
                  <a:pt x="1301750" y="69850"/>
                </a:lnTo>
                <a:lnTo>
                  <a:pt x="1727200" y="57150"/>
                </a:lnTo>
                <a:cubicBezTo>
                  <a:pt x="1742155" y="56544"/>
                  <a:pt x="1756774" y="52453"/>
                  <a:pt x="1771650" y="50800"/>
                </a:cubicBezTo>
                <a:cubicBezTo>
                  <a:pt x="1794886" y="48218"/>
                  <a:pt x="1818217" y="46567"/>
                  <a:pt x="1841500" y="44450"/>
                </a:cubicBezTo>
                <a:cubicBezTo>
                  <a:pt x="1844572" y="42914"/>
                  <a:pt x="1877941" y="24733"/>
                  <a:pt x="1885950" y="25400"/>
                </a:cubicBezTo>
                <a:cubicBezTo>
                  <a:pt x="1905397" y="27021"/>
                  <a:pt x="1924050" y="33867"/>
                  <a:pt x="1943100" y="38100"/>
                </a:cubicBezTo>
                <a:cubicBezTo>
                  <a:pt x="1958622" y="48448"/>
                  <a:pt x="1967794" y="51035"/>
                  <a:pt x="1974850" y="69850"/>
                </a:cubicBezTo>
                <a:cubicBezTo>
                  <a:pt x="1978640" y="79956"/>
                  <a:pt x="1977192" y="91579"/>
                  <a:pt x="1981200" y="101600"/>
                </a:cubicBezTo>
                <a:cubicBezTo>
                  <a:pt x="2008958" y="170994"/>
                  <a:pt x="1993492" y="104339"/>
                  <a:pt x="2006600" y="152400"/>
                </a:cubicBezTo>
                <a:cubicBezTo>
                  <a:pt x="2011193" y="169239"/>
                  <a:pt x="2013780" y="186641"/>
                  <a:pt x="2019300" y="203200"/>
                </a:cubicBezTo>
                <a:cubicBezTo>
                  <a:pt x="2021417" y="209550"/>
                  <a:pt x="2024027" y="215756"/>
                  <a:pt x="2025650" y="222250"/>
                </a:cubicBezTo>
                <a:cubicBezTo>
                  <a:pt x="2026932" y="227379"/>
                  <a:pt x="2032544" y="264341"/>
                  <a:pt x="2038350" y="273050"/>
                </a:cubicBezTo>
                <a:cubicBezTo>
                  <a:pt x="2043331" y="280522"/>
                  <a:pt x="2051050" y="285750"/>
                  <a:pt x="2057400" y="292100"/>
                </a:cubicBezTo>
                <a:cubicBezTo>
                  <a:pt x="2061633" y="349250"/>
                  <a:pt x="2068552" y="406264"/>
                  <a:pt x="2070100" y="463550"/>
                </a:cubicBezTo>
                <a:cubicBezTo>
                  <a:pt x="2070675" y="484814"/>
                  <a:pt x="2066985" y="506025"/>
                  <a:pt x="2063750" y="527050"/>
                </a:cubicBezTo>
                <a:cubicBezTo>
                  <a:pt x="2062732" y="533666"/>
                  <a:pt x="2061581" y="540873"/>
                  <a:pt x="2057400" y="546100"/>
                </a:cubicBezTo>
                <a:cubicBezTo>
                  <a:pt x="2052632" y="552059"/>
                  <a:pt x="2044700" y="554567"/>
                  <a:pt x="2038350" y="558800"/>
                </a:cubicBezTo>
                <a:cubicBezTo>
                  <a:pt x="1997061" y="620734"/>
                  <a:pt x="2061734" y="524486"/>
                  <a:pt x="2006600" y="603250"/>
                </a:cubicBezTo>
                <a:cubicBezTo>
                  <a:pt x="1997847" y="615754"/>
                  <a:pt x="1981200" y="641350"/>
                  <a:pt x="1981200" y="641350"/>
                </a:cubicBezTo>
                <a:cubicBezTo>
                  <a:pt x="1983317" y="649817"/>
                  <a:pt x="1982709" y="659488"/>
                  <a:pt x="1987550" y="666750"/>
                </a:cubicBezTo>
                <a:cubicBezTo>
                  <a:pt x="1991783" y="673100"/>
                  <a:pt x="1999974" y="675664"/>
                  <a:pt x="2006600" y="679450"/>
                </a:cubicBezTo>
                <a:cubicBezTo>
                  <a:pt x="2034912" y="695629"/>
                  <a:pt x="2030404" y="691831"/>
                  <a:pt x="2063750" y="698500"/>
                </a:cubicBezTo>
                <a:cubicBezTo>
                  <a:pt x="2067983" y="713317"/>
                  <a:pt x="2072022" y="728190"/>
                  <a:pt x="2076450" y="742950"/>
                </a:cubicBezTo>
                <a:cubicBezTo>
                  <a:pt x="2078373" y="749361"/>
                  <a:pt x="2079807" y="756013"/>
                  <a:pt x="2082800" y="762000"/>
                </a:cubicBezTo>
                <a:cubicBezTo>
                  <a:pt x="2086213" y="768826"/>
                  <a:pt x="2092087" y="774224"/>
                  <a:pt x="2095500" y="781050"/>
                </a:cubicBezTo>
                <a:cubicBezTo>
                  <a:pt x="2098493" y="787037"/>
                  <a:pt x="2098599" y="794249"/>
                  <a:pt x="2101850" y="800100"/>
                </a:cubicBezTo>
                <a:cubicBezTo>
                  <a:pt x="2123639" y="839321"/>
                  <a:pt x="2118472" y="832348"/>
                  <a:pt x="2146300" y="850900"/>
                </a:cubicBezTo>
                <a:cubicBezTo>
                  <a:pt x="2150533" y="857250"/>
                  <a:pt x="2155900" y="862976"/>
                  <a:pt x="2159000" y="869950"/>
                </a:cubicBezTo>
                <a:cubicBezTo>
                  <a:pt x="2164437" y="882183"/>
                  <a:pt x="2171700" y="908050"/>
                  <a:pt x="2171700" y="908050"/>
                </a:cubicBezTo>
                <a:cubicBezTo>
                  <a:pt x="2173817" y="924983"/>
                  <a:pt x="2174474" y="942164"/>
                  <a:pt x="2178050" y="958850"/>
                </a:cubicBezTo>
                <a:cubicBezTo>
                  <a:pt x="2180855" y="971940"/>
                  <a:pt x="2185778" y="984521"/>
                  <a:pt x="2190750" y="996950"/>
                </a:cubicBezTo>
                <a:cubicBezTo>
                  <a:pt x="2205936" y="1034915"/>
                  <a:pt x="2199845" y="1017886"/>
                  <a:pt x="2209800" y="1047750"/>
                </a:cubicBezTo>
                <a:cubicBezTo>
                  <a:pt x="2205567" y="1100667"/>
                  <a:pt x="2202755" y="1153716"/>
                  <a:pt x="2197100" y="1206500"/>
                </a:cubicBezTo>
                <a:cubicBezTo>
                  <a:pt x="2196387" y="1213155"/>
                  <a:pt x="2195483" y="1220817"/>
                  <a:pt x="2190750" y="1225550"/>
                </a:cubicBezTo>
                <a:cubicBezTo>
                  <a:pt x="2187713" y="1228587"/>
                  <a:pt x="2146520" y="1238195"/>
                  <a:pt x="2146300" y="1238250"/>
                </a:cubicBezTo>
                <a:cubicBezTo>
                  <a:pt x="2142067" y="1244600"/>
                  <a:pt x="2136700" y="1250326"/>
                  <a:pt x="2133600" y="1257300"/>
                </a:cubicBezTo>
                <a:cubicBezTo>
                  <a:pt x="2120384" y="1287036"/>
                  <a:pt x="2121190" y="1297271"/>
                  <a:pt x="2114550" y="1327150"/>
                </a:cubicBezTo>
                <a:cubicBezTo>
                  <a:pt x="2112657" y="1335669"/>
                  <a:pt x="2110317" y="1344083"/>
                  <a:pt x="2108200" y="1352550"/>
                </a:cubicBezTo>
                <a:cubicBezTo>
                  <a:pt x="2110619" y="1439624"/>
                  <a:pt x="2131552" y="1580263"/>
                  <a:pt x="2095500" y="1676400"/>
                </a:cubicBezTo>
                <a:cubicBezTo>
                  <a:pt x="2093150" y="1682667"/>
                  <a:pt x="2082437" y="1679757"/>
                  <a:pt x="2076450" y="1682750"/>
                </a:cubicBezTo>
                <a:cubicBezTo>
                  <a:pt x="2052801" y="1694574"/>
                  <a:pt x="2059416" y="1696945"/>
                  <a:pt x="2038350" y="1714500"/>
                </a:cubicBezTo>
                <a:cubicBezTo>
                  <a:pt x="2032487" y="1719386"/>
                  <a:pt x="2025650" y="1722967"/>
                  <a:pt x="2019300" y="1727200"/>
                </a:cubicBezTo>
                <a:cubicBezTo>
                  <a:pt x="2017183" y="1737783"/>
                  <a:pt x="2017777" y="1749297"/>
                  <a:pt x="2012950" y="1758950"/>
                </a:cubicBezTo>
                <a:cubicBezTo>
                  <a:pt x="2008934" y="1766982"/>
                  <a:pt x="1998881" y="1770528"/>
                  <a:pt x="1993900" y="1778000"/>
                </a:cubicBezTo>
                <a:cubicBezTo>
                  <a:pt x="1990187" y="1783569"/>
                  <a:pt x="1990543" y="1791063"/>
                  <a:pt x="1987550" y="1797050"/>
                </a:cubicBezTo>
                <a:cubicBezTo>
                  <a:pt x="1980414" y="1811321"/>
                  <a:pt x="1967837" y="1825119"/>
                  <a:pt x="1955800" y="1835150"/>
                </a:cubicBezTo>
                <a:cubicBezTo>
                  <a:pt x="1949937" y="1840036"/>
                  <a:pt x="1944354" y="1847198"/>
                  <a:pt x="1936750" y="1847850"/>
                </a:cubicBezTo>
                <a:cubicBezTo>
                  <a:pt x="1869231" y="1853637"/>
                  <a:pt x="1801283" y="1852083"/>
                  <a:pt x="1733550" y="1854200"/>
                </a:cubicBezTo>
                <a:cubicBezTo>
                  <a:pt x="1718004" y="1859382"/>
                  <a:pt x="1702832" y="1863442"/>
                  <a:pt x="1689100" y="1873250"/>
                </a:cubicBezTo>
                <a:cubicBezTo>
                  <a:pt x="1660336" y="1893796"/>
                  <a:pt x="1675689" y="1903120"/>
                  <a:pt x="1631950" y="1917700"/>
                </a:cubicBezTo>
                <a:cubicBezTo>
                  <a:pt x="1571112" y="1937979"/>
                  <a:pt x="1657860" y="1907207"/>
                  <a:pt x="1593850" y="1936750"/>
                </a:cubicBezTo>
                <a:cubicBezTo>
                  <a:pt x="1573151" y="1946303"/>
                  <a:pt x="1551977" y="1954941"/>
                  <a:pt x="1530350" y="1962150"/>
                </a:cubicBezTo>
                <a:cubicBezTo>
                  <a:pt x="1524000" y="1964267"/>
                  <a:pt x="1517960" y="1967834"/>
                  <a:pt x="1511300" y="1968500"/>
                </a:cubicBezTo>
                <a:cubicBezTo>
                  <a:pt x="1475433" y="1972087"/>
                  <a:pt x="1439333" y="1972733"/>
                  <a:pt x="1403350" y="1974850"/>
                </a:cubicBezTo>
                <a:cubicBezTo>
                  <a:pt x="1385665" y="1992535"/>
                  <a:pt x="1353672" y="2029509"/>
                  <a:pt x="1327150" y="2038350"/>
                </a:cubicBezTo>
                <a:cubicBezTo>
                  <a:pt x="1314450" y="2042583"/>
                  <a:pt x="1300529" y="2044162"/>
                  <a:pt x="1289050" y="2051050"/>
                </a:cubicBezTo>
                <a:cubicBezTo>
                  <a:pt x="1278467" y="2057400"/>
                  <a:pt x="1268578" y="2065087"/>
                  <a:pt x="1257300" y="2070100"/>
                </a:cubicBezTo>
                <a:cubicBezTo>
                  <a:pt x="1234164" y="2080382"/>
                  <a:pt x="1161768" y="2082294"/>
                  <a:pt x="1155700" y="2082800"/>
                </a:cubicBezTo>
                <a:cubicBezTo>
                  <a:pt x="1109133" y="2080683"/>
                  <a:pt x="1061925" y="2084437"/>
                  <a:pt x="1016000" y="2076450"/>
                </a:cubicBezTo>
                <a:cubicBezTo>
                  <a:pt x="1009405" y="2075303"/>
                  <a:pt x="1011102" y="2063934"/>
                  <a:pt x="1009650" y="2057400"/>
                </a:cubicBezTo>
                <a:cubicBezTo>
                  <a:pt x="999070" y="2009788"/>
                  <a:pt x="1015777" y="2027618"/>
                  <a:pt x="984250" y="2006600"/>
                </a:cubicBezTo>
                <a:cubicBezTo>
                  <a:pt x="975519" y="1980406"/>
                  <a:pt x="980546" y="1978554"/>
                  <a:pt x="939800" y="1974850"/>
                </a:cubicBezTo>
                <a:cubicBezTo>
                  <a:pt x="916517" y="1972733"/>
                  <a:pt x="893186" y="1971082"/>
                  <a:pt x="869950" y="1968500"/>
                </a:cubicBezTo>
                <a:cubicBezTo>
                  <a:pt x="855074" y="1966847"/>
                  <a:pt x="840341" y="1964086"/>
                  <a:pt x="825500" y="1962150"/>
                </a:cubicBezTo>
                <a:lnTo>
                  <a:pt x="723900" y="1949450"/>
                </a:lnTo>
                <a:cubicBezTo>
                  <a:pt x="717550" y="1947333"/>
                  <a:pt x="711543" y="1943100"/>
                  <a:pt x="704850" y="1943100"/>
                </a:cubicBezTo>
                <a:cubicBezTo>
                  <a:pt x="691716" y="1943100"/>
                  <a:pt x="652860" y="1946870"/>
                  <a:pt x="635000" y="1955800"/>
                </a:cubicBezTo>
                <a:cubicBezTo>
                  <a:pt x="628174" y="1959213"/>
                  <a:pt x="621744" y="1963533"/>
                  <a:pt x="615950" y="1968500"/>
                </a:cubicBezTo>
                <a:cubicBezTo>
                  <a:pt x="606859" y="1976292"/>
                  <a:pt x="600817" y="1987740"/>
                  <a:pt x="590550" y="1993900"/>
                </a:cubicBezTo>
                <a:cubicBezTo>
                  <a:pt x="561845" y="2011123"/>
                  <a:pt x="510639" y="2010401"/>
                  <a:pt x="482600" y="2012950"/>
                </a:cubicBezTo>
                <a:cubicBezTo>
                  <a:pt x="436033" y="2010833"/>
                  <a:pt x="389183" y="2012154"/>
                  <a:pt x="342900" y="2006600"/>
                </a:cubicBezTo>
                <a:cubicBezTo>
                  <a:pt x="335323" y="2005691"/>
                  <a:pt x="330476" y="1997686"/>
                  <a:pt x="323850" y="1993900"/>
                </a:cubicBezTo>
                <a:cubicBezTo>
                  <a:pt x="315631" y="1989204"/>
                  <a:pt x="306917" y="1985433"/>
                  <a:pt x="298450" y="1981200"/>
                </a:cubicBezTo>
                <a:cubicBezTo>
                  <a:pt x="294217" y="1974850"/>
                  <a:pt x="287758" y="1969513"/>
                  <a:pt x="285750" y="1962150"/>
                </a:cubicBezTo>
                <a:cubicBezTo>
                  <a:pt x="278224" y="1934554"/>
                  <a:pt x="288969" y="1911785"/>
                  <a:pt x="266700" y="1892300"/>
                </a:cubicBezTo>
                <a:cubicBezTo>
                  <a:pt x="255213" y="1882249"/>
                  <a:pt x="240519" y="1876435"/>
                  <a:pt x="228600" y="1866900"/>
                </a:cubicBezTo>
                <a:cubicBezTo>
                  <a:pt x="220812" y="1860669"/>
                  <a:pt x="191279" y="1835539"/>
                  <a:pt x="177800" y="1828800"/>
                </a:cubicBezTo>
                <a:cubicBezTo>
                  <a:pt x="171813" y="1825807"/>
                  <a:pt x="164601" y="1825701"/>
                  <a:pt x="158750" y="1822450"/>
                </a:cubicBezTo>
                <a:cubicBezTo>
                  <a:pt x="145407" y="1815037"/>
                  <a:pt x="133350" y="1805517"/>
                  <a:pt x="120650" y="1797050"/>
                </a:cubicBezTo>
                <a:cubicBezTo>
                  <a:pt x="114300" y="1792817"/>
                  <a:pt x="106996" y="1789746"/>
                  <a:pt x="101600" y="1784350"/>
                </a:cubicBezTo>
                <a:cubicBezTo>
                  <a:pt x="95250" y="1778000"/>
                  <a:pt x="88063" y="1772389"/>
                  <a:pt x="82550" y="1765300"/>
                </a:cubicBezTo>
                <a:cubicBezTo>
                  <a:pt x="73179" y="1753252"/>
                  <a:pt x="67943" y="1737993"/>
                  <a:pt x="57150" y="1727200"/>
                </a:cubicBezTo>
                <a:cubicBezTo>
                  <a:pt x="30616" y="1700666"/>
                  <a:pt x="43488" y="1715334"/>
                  <a:pt x="19050" y="1682750"/>
                </a:cubicBezTo>
                <a:cubicBezTo>
                  <a:pt x="6829" y="1646088"/>
                  <a:pt x="12894" y="1668717"/>
                  <a:pt x="6350" y="1606550"/>
                </a:cubicBezTo>
                <a:cubicBezTo>
                  <a:pt x="4123" y="1585395"/>
                  <a:pt x="2117" y="1564217"/>
                  <a:pt x="0" y="1543050"/>
                </a:cubicBezTo>
                <a:cubicBezTo>
                  <a:pt x="2117" y="1524000"/>
                  <a:pt x="-769" y="1503696"/>
                  <a:pt x="6350" y="1485900"/>
                </a:cubicBezTo>
                <a:cubicBezTo>
                  <a:pt x="8836" y="1479685"/>
                  <a:pt x="18717" y="1479932"/>
                  <a:pt x="25400" y="1479550"/>
                </a:cubicBezTo>
                <a:cubicBezTo>
                  <a:pt x="93056" y="1475684"/>
                  <a:pt x="160867" y="1475317"/>
                  <a:pt x="228600" y="1473200"/>
                </a:cubicBezTo>
                <a:cubicBezTo>
                  <a:pt x="237403" y="1461463"/>
                  <a:pt x="253433" y="1437595"/>
                  <a:pt x="266700" y="1428750"/>
                </a:cubicBezTo>
                <a:cubicBezTo>
                  <a:pt x="272269" y="1425037"/>
                  <a:pt x="279400" y="1424517"/>
                  <a:pt x="285750" y="1422400"/>
                </a:cubicBezTo>
                <a:cubicBezTo>
                  <a:pt x="300997" y="1407153"/>
                  <a:pt x="327889" y="1376940"/>
                  <a:pt x="349250" y="1371600"/>
                </a:cubicBezTo>
                <a:cubicBezTo>
                  <a:pt x="395472" y="1360044"/>
                  <a:pt x="353794" y="1371679"/>
                  <a:pt x="406400" y="1352550"/>
                </a:cubicBezTo>
                <a:cubicBezTo>
                  <a:pt x="418981" y="1347975"/>
                  <a:pt x="433021" y="1346738"/>
                  <a:pt x="444500" y="1339850"/>
                </a:cubicBezTo>
                <a:lnTo>
                  <a:pt x="476250" y="1320800"/>
                </a:lnTo>
                <a:lnTo>
                  <a:pt x="488950" y="1282700"/>
                </a:lnTo>
                <a:lnTo>
                  <a:pt x="495300" y="1238250"/>
                </a:lnTo>
                <a:close/>
              </a:path>
            </a:pathLst>
          </a:custGeom>
          <a:solidFill>
            <a:srgbClr val="FFFF99">
              <a:alpha val="38039"/>
            </a:srgbClr>
          </a:solidFill>
          <a:ln w="254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tratumNo1"/>
              <a:ea typeface="StratumNo1"/>
              <a:cs typeface="StratumNo1"/>
              <a:sym typeface="StratumNo1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BDFAEDB-D9BD-49A6-A15D-8654AC64E3EA}"/>
              </a:ext>
            </a:extLst>
          </p:cNvPr>
          <p:cNvCxnSpPr>
            <a:cxnSpLocks/>
            <a:stCxn id="15" idx="3"/>
            <a:endCxn id="46" idx="1"/>
          </p:cNvCxnSpPr>
          <p:nvPr/>
        </p:nvCxnSpPr>
        <p:spPr>
          <a:xfrm>
            <a:off x="11425189" y="1203973"/>
            <a:ext cx="3738894" cy="3344986"/>
          </a:xfrm>
          <a:prstGeom prst="straightConnector1">
            <a:avLst/>
          </a:prstGeom>
          <a:noFill/>
          <a:ln w="38100" cap="flat">
            <a:solidFill>
              <a:srgbClr val="B1051D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0CEF935B-9D0C-4AE2-8C40-1CBB3A44B8AC}"/>
              </a:ext>
            </a:extLst>
          </p:cNvPr>
          <p:cNvSpPr/>
          <p:nvPr/>
        </p:nvSpPr>
        <p:spPr>
          <a:xfrm>
            <a:off x="14344299" y="5020785"/>
            <a:ext cx="3365890" cy="2877836"/>
          </a:xfrm>
          <a:custGeom>
            <a:avLst/>
            <a:gdLst>
              <a:gd name="connsiteX0" fmla="*/ 639519 w 3365890"/>
              <a:gd name="connsiteY0" fmla="*/ 488054 h 2877836"/>
              <a:gd name="connsiteX1" fmla="*/ 611470 w 3365890"/>
              <a:gd name="connsiteY1" fmla="*/ 538543 h 2877836"/>
              <a:gd name="connsiteX2" fmla="*/ 594641 w 3365890"/>
              <a:gd name="connsiteY2" fmla="*/ 549762 h 2877836"/>
              <a:gd name="connsiteX3" fmla="*/ 583421 w 3365890"/>
              <a:gd name="connsiteY3" fmla="*/ 589031 h 2877836"/>
              <a:gd name="connsiteX4" fmla="*/ 572202 w 3365890"/>
              <a:gd name="connsiteY4" fmla="*/ 611470 h 2877836"/>
              <a:gd name="connsiteX5" fmla="*/ 549762 w 3365890"/>
              <a:gd name="connsiteY5" fmla="*/ 622690 h 2877836"/>
              <a:gd name="connsiteX6" fmla="*/ 538543 w 3365890"/>
              <a:gd name="connsiteY6" fmla="*/ 639519 h 2877836"/>
              <a:gd name="connsiteX7" fmla="*/ 527323 w 3365890"/>
              <a:gd name="connsiteY7" fmla="*/ 673178 h 2877836"/>
              <a:gd name="connsiteX8" fmla="*/ 510494 w 3365890"/>
              <a:gd name="connsiteY8" fmla="*/ 684398 h 2877836"/>
              <a:gd name="connsiteX9" fmla="*/ 504884 w 3365890"/>
              <a:gd name="connsiteY9" fmla="*/ 706837 h 2877836"/>
              <a:gd name="connsiteX10" fmla="*/ 493664 w 3365890"/>
              <a:gd name="connsiteY10" fmla="*/ 734886 h 2877836"/>
              <a:gd name="connsiteX11" fmla="*/ 510494 w 3365890"/>
              <a:gd name="connsiteY11" fmla="*/ 824643 h 2877836"/>
              <a:gd name="connsiteX12" fmla="*/ 516103 w 3365890"/>
              <a:gd name="connsiteY12" fmla="*/ 841473 h 2877836"/>
              <a:gd name="connsiteX13" fmla="*/ 538543 w 3365890"/>
              <a:gd name="connsiteY13" fmla="*/ 886351 h 2877836"/>
              <a:gd name="connsiteX14" fmla="*/ 549762 w 3365890"/>
              <a:gd name="connsiteY14" fmla="*/ 920010 h 2877836"/>
              <a:gd name="connsiteX15" fmla="*/ 504884 w 3365890"/>
              <a:gd name="connsiteY15" fmla="*/ 953669 h 2877836"/>
              <a:gd name="connsiteX16" fmla="*/ 476835 w 3365890"/>
              <a:gd name="connsiteY16" fmla="*/ 981718 h 2877836"/>
              <a:gd name="connsiteX17" fmla="*/ 471225 w 3365890"/>
              <a:gd name="connsiteY17" fmla="*/ 998548 h 2877836"/>
              <a:gd name="connsiteX18" fmla="*/ 431956 w 3365890"/>
              <a:gd name="connsiteY18" fmla="*/ 1049036 h 2877836"/>
              <a:gd name="connsiteX19" fmla="*/ 426346 w 3365890"/>
              <a:gd name="connsiteY19" fmla="*/ 1138793 h 2877836"/>
              <a:gd name="connsiteX20" fmla="*/ 392688 w 3365890"/>
              <a:gd name="connsiteY20" fmla="*/ 1172452 h 2877836"/>
              <a:gd name="connsiteX21" fmla="*/ 375858 w 3365890"/>
              <a:gd name="connsiteY21" fmla="*/ 1189281 h 2877836"/>
              <a:gd name="connsiteX22" fmla="*/ 364638 w 3365890"/>
              <a:gd name="connsiteY22" fmla="*/ 1211721 h 2877836"/>
              <a:gd name="connsiteX23" fmla="*/ 336589 w 3365890"/>
              <a:gd name="connsiteY23" fmla="*/ 1222940 h 2877836"/>
              <a:gd name="connsiteX24" fmla="*/ 190734 w 3365890"/>
              <a:gd name="connsiteY24" fmla="*/ 1234160 h 2877836"/>
              <a:gd name="connsiteX25" fmla="*/ 168295 w 3365890"/>
              <a:gd name="connsiteY25" fmla="*/ 1239770 h 2877836"/>
              <a:gd name="connsiteX26" fmla="*/ 151465 w 3365890"/>
              <a:gd name="connsiteY26" fmla="*/ 1250989 h 2877836"/>
              <a:gd name="connsiteX27" fmla="*/ 129026 w 3365890"/>
              <a:gd name="connsiteY27" fmla="*/ 1262209 h 2877836"/>
              <a:gd name="connsiteX28" fmla="*/ 106587 w 3365890"/>
              <a:gd name="connsiteY28" fmla="*/ 1267819 h 2877836"/>
              <a:gd name="connsiteX29" fmla="*/ 89757 w 3365890"/>
              <a:gd name="connsiteY29" fmla="*/ 1273428 h 2877836"/>
              <a:gd name="connsiteX30" fmla="*/ 56099 w 3365890"/>
              <a:gd name="connsiteY30" fmla="*/ 1301478 h 2877836"/>
              <a:gd name="connsiteX31" fmla="*/ 39269 w 3365890"/>
              <a:gd name="connsiteY31" fmla="*/ 1312697 h 2877836"/>
              <a:gd name="connsiteX32" fmla="*/ 22440 w 3365890"/>
              <a:gd name="connsiteY32" fmla="*/ 1335136 h 2877836"/>
              <a:gd name="connsiteX33" fmla="*/ 11220 w 3365890"/>
              <a:gd name="connsiteY33" fmla="*/ 1368795 h 2877836"/>
              <a:gd name="connsiteX34" fmla="*/ 0 w 3365890"/>
              <a:gd name="connsiteY34" fmla="*/ 1396844 h 2877836"/>
              <a:gd name="connsiteX35" fmla="*/ 16830 w 3365890"/>
              <a:gd name="connsiteY35" fmla="*/ 1447333 h 2877836"/>
              <a:gd name="connsiteX36" fmla="*/ 33659 w 3365890"/>
              <a:gd name="connsiteY36" fmla="*/ 1452943 h 2877836"/>
              <a:gd name="connsiteX37" fmla="*/ 50489 w 3365890"/>
              <a:gd name="connsiteY37" fmla="*/ 1469772 h 2877836"/>
              <a:gd name="connsiteX38" fmla="*/ 78538 w 3365890"/>
              <a:gd name="connsiteY38" fmla="*/ 1480992 h 2877836"/>
              <a:gd name="connsiteX39" fmla="*/ 84148 w 3365890"/>
              <a:gd name="connsiteY39" fmla="*/ 1497821 h 2877836"/>
              <a:gd name="connsiteX40" fmla="*/ 117807 w 3365890"/>
              <a:gd name="connsiteY40" fmla="*/ 1520260 h 2877836"/>
              <a:gd name="connsiteX41" fmla="*/ 145856 w 3365890"/>
              <a:gd name="connsiteY41" fmla="*/ 1537090 h 2877836"/>
              <a:gd name="connsiteX42" fmla="*/ 185124 w 3365890"/>
              <a:gd name="connsiteY42" fmla="*/ 1570749 h 2877836"/>
              <a:gd name="connsiteX43" fmla="*/ 201954 w 3365890"/>
              <a:gd name="connsiteY43" fmla="*/ 1581968 h 2877836"/>
              <a:gd name="connsiteX44" fmla="*/ 263662 w 3365890"/>
              <a:gd name="connsiteY44" fmla="*/ 1643676 h 2877836"/>
              <a:gd name="connsiteX45" fmla="*/ 280491 w 3365890"/>
              <a:gd name="connsiteY45" fmla="*/ 1654896 h 2877836"/>
              <a:gd name="connsiteX46" fmla="*/ 297321 w 3365890"/>
              <a:gd name="connsiteY46" fmla="*/ 1671725 h 2877836"/>
              <a:gd name="connsiteX47" fmla="*/ 336589 w 3365890"/>
              <a:gd name="connsiteY47" fmla="*/ 1694165 h 2877836"/>
              <a:gd name="connsiteX48" fmla="*/ 370248 w 3365890"/>
              <a:gd name="connsiteY48" fmla="*/ 1716604 h 2877836"/>
              <a:gd name="connsiteX49" fmla="*/ 387078 w 3365890"/>
              <a:gd name="connsiteY49" fmla="*/ 1733433 h 2877836"/>
              <a:gd name="connsiteX50" fmla="*/ 403907 w 3365890"/>
              <a:gd name="connsiteY50" fmla="*/ 1744653 h 2877836"/>
              <a:gd name="connsiteX51" fmla="*/ 420737 w 3365890"/>
              <a:gd name="connsiteY51" fmla="*/ 1767092 h 2877836"/>
              <a:gd name="connsiteX52" fmla="*/ 460005 w 3365890"/>
              <a:gd name="connsiteY52" fmla="*/ 1795141 h 2877836"/>
              <a:gd name="connsiteX53" fmla="*/ 510494 w 3365890"/>
              <a:gd name="connsiteY53" fmla="*/ 1840020 h 2877836"/>
              <a:gd name="connsiteX54" fmla="*/ 538543 w 3365890"/>
              <a:gd name="connsiteY54" fmla="*/ 1851240 h 2877836"/>
              <a:gd name="connsiteX55" fmla="*/ 549762 w 3365890"/>
              <a:gd name="connsiteY55" fmla="*/ 1868069 h 2877836"/>
              <a:gd name="connsiteX56" fmla="*/ 583421 w 3365890"/>
              <a:gd name="connsiteY56" fmla="*/ 1884898 h 2877836"/>
              <a:gd name="connsiteX57" fmla="*/ 611470 w 3365890"/>
              <a:gd name="connsiteY57" fmla="*/ 1907338 h 2877836"/>
              <a:gd name="connsiteX58" fmla="*/ 633910 w 3365890"/>
              <a:gd name="connsiteY58" fmla="*/ 1918557 h 2877836"/>
              <a:gd name="connsiteX59" fmla="*/ 650739 w 3365890"/>
              <a:gd name="connsiteY59" fmla="*/ 1929777 h 2877836"/>
              <a:gd name="connsiteX60" fmla="*/ 656349 w 3365890"/>
              <a:gd name="connsiteY60" fmla="*/ 1946606 h 2877836"/>
              <a:gd name="connsiteX61" fmla="*/ 673178 w 3365890"/>
              <a:gd name="connsiteY61" fmla="*/ 1952216 h 2877836"/>
              <a:gd name="connsiteX62" fmla="*/ 712447 w 3365890"/>
              <a:gd name="connsiteY62" fmla="*/ 1963436 h 2877836"/>
              <a:gd name="connsiteX63" fmla="*/ 746106 w 3365890"/>
              <a:gd name="connsiteY63" fmla="*/ 1974655 h 2877836"/>
              <a:gd name="connsiteX64" fmla="*/ 779765 w 3365890"/>
              <a:gd name="connsiteY64" fmla="*/ 1997095 h 2877836"/>
              <a:gd name="connsiteX65" fmla="*/ 796594 w 3365890"/>
              <a:gd name="connsiteY65" fmla="*/ 2008314 h 2877836"/>
              <a:gd name="connsiteX66" fmla="*/ 819034 w 3365890"/>
              <a:gd name="connsiteY66" fmla="*/ 2019534 h 2877836"/>
              <a:gd name="connsiteX67" fmla="*/ 863912 w 3365890"/>
              <a:gd name="connsiteY67" fmla="*/ 2053193 h 2877836"/>
              <a:gd name="connsiteX68" fmla="*/ 897571 w 3365890"/>
              <a:gd name="connsiteY68" fmla="*/ 2081242 h 2877836"/>
              <a:gd name="connsiteX69" fmla="*/ 914400 w 3365890"/>
              <a:gd name="connsiteY69" fmla="*/ 2086852 h 2877836"/>
              <a:gd name="connsiteX70" fmla="*/ 953669 w 3365890"/>
              <a:gd name="connsiteY70" fmla="*/ 2103681 h 2877836"/>
              <a:gd name="connsiteX71" fmla="*/ 976108 w 3365890"/>
              <a:gd name="connsiteY71" fmla="*/ 2109291 h 2877836"/>
              <a:gd name="connsiteX72" fmla="*/ 1065865 w 3365890"/>
              <a:gd name="connsiteY72" fmla="*/ 2142950 h 2877836"/>
              <a:gd name="connsiteX73" fmla="*/ 1082695 w 3365890"/>
              <a:gd name="connsiteY73" fmla="*/ 2148560 h 2877836"/>
              <a:gd name="connsiteX74" fmla="*/ 1150013 w 3365890"/>
              <a:gd name="connsiteY74" fmla="*/ 2154170 h 2877836"/>
              <a:gd name="connsiteX75" fmla="*/ 1178062 w 3365890"/>
              <a:gd name="connsiteY75" fmla="*/ 2165389 h 2877836"/>
              <a:gd name="connsiteX76" fmla="*/ 1217330 w 3365890"/>
              <a:gd name="connsiteY76" fmla="*/ 2182219 h 2877836"/>
              <a:gd name="connsiteX77" fmla="*/ 1228550 w 3365890"/>
              <a:gd name="connsiteY77" fmla="*/ 2204658 h 2877836"/>
              <a:gd name="connsiteX78" fmla="*/ 1256599 w 3365890"/>
              <a:gd name="connsiteY78" fmla="*/ 2210268 h 2877836"/>
              <a:gd name="connsiteX79" fmla="*/ 1290258 w 3365890"/>
              <a:gd name="connsiteY79" fmla="*/ 2227097 h 2877836"/>
              <a:gd name="connsiteX80" fmla="*/ 1312697 w 3365890"/>
              <a:gd name="connsiteY80" fmla="*/ 2232707 h 2877836"/>
              <a:gd name="connsiteX81" fmla="*/ 1346356 w 3365890"/>
              <a:gd name="connsiteY81" fmla="*/ 2255146 h 2877836"/>
              <a:gd name="connsiteX82" fmla="*/ 1363186 w 3365890"/>
              <a:gd name="connsiteY82" fmla="*/ 2294415 h 2877836"/>
              <a:gd name="connsiteX83" fmla="*/ 1385625 w 3365890"/>
              <a:gd name="connsiteY83" fmla="*/ 2356123 h 2877836"/>
              <a:gd name="connsiteX84" fmla="*/ 1396845 w 3365890"/>
              <a:gd name="connsiteY84" fmla="*/ 2395392 h 2877836"/>
              <a:gd name="connsiteX85" fmla="*/ 1408064 w 3365890"/>
              <a:gd name="connsiteY85" fmla="*/ 2462709 h 2877836"/>
              <a:gd name="connsiteX86" fmla="*/ 1430503 w 3365890"/>
              <a:gd name="connsiteY86" fmla="*/ 2530027 h 2877836"/>
              <a:gd name="connsiteX87" fmla="*/ 1436113 w 3365890"/>
              <a:gd name="connsiteY87" fmla="*/ 2569296 h 2877836"/>
              <a:gd name="connsiteX88" fmla="*/ 1441723 w 3365890"/>
              <a:gd name="connsiteY88" fmla="*/ 2687102 h 2877836"/>
              <a:gd name="connsiteX89" fmla="*/ 1452943 w 3365890"/>
              <a:gd name="connsiteY89" fmla="*/ 2709541 h 2877836"/>
              <a:gd name="connsiteX90" fmla="*/ 1509041 w 3365890"/>
              <a:gd name="connsiteY90" fmla="*/ 2754420 h 2877836"/>
              <a:gd name="connsiteX91" fmla="*/ 1531480 w 3365890"/>
              <a:gd name="connsiteY91" fmla="*/ 2765640 h 2877836"/>
              <a:gd name="connsiteX92" fmla="*/ 1559529 w 3365890"/>
              <a:gd name="connsiteY92" fmla="*/ 2788079 h 2877836"/>
              <a:gd name="connsiteX93" fmla="*/ 1570749 w 3365890"/>
              <a:gd name="connsiteY93" fmla="*/ 2804908 h 2877836"/>
              <a:gd name="connsiteX94" fmla="*/ 1598798 w 3365890"/>
              <a:gd name="connsiteY94" fmla="*/ 2821738 h 2877836"/>
              <a:gd name="connsiteX95" fmla="*/ 1610018 w 3365890"/>
              <a:gd name="connsiteY95" fmla="*/ 2838567 h 2877836"/>
              <a:gd name="connsiteX96" fmla="*/ 1626847 w 3365890"/>
              <a:gd name="connsiteY96" fmla="*/ 2844177 h 2877836"/>
              <a:gd name="connsiteX97" fmla="*/ 1643676 w 3365890"/>
              <a:gd name="connsiteY97" fmla="*/ 2855397 h 2877836"/>
              <a:gd name="connsiteX98" fmla="*/ 1688555 w 3365890"/>
              <a:gd name="connsiteY98" fmla="*/ 2877836 h 2877836"/>
              <a:gd name="connsiteX99" fmla="*/ 1755873 w 3365890"/>
              <a:gd name="connsiteY99" fmla="*/ 2866616 h 2877836"/>
              <a:gd name="connsiteX100" fmla="*/ 1840020 w 3365890"/>
              <a:gd name="connsiteY100" fmla="*/ 2760030 h 2877836"/>
              <a:gd name="connsiteX101" fmla="*/ 1851240 w 3365890"/>
              <a:gd name="connsiteY101" fmla="*/ 2692712 h 2877836"/>
              <a:gd name="connsiteX102" fmla="*/ 1862459 w 3365890"/>
              <a:gd name="connsiteY102" fmla="*/ 2670273 h 2877836"/>
              <a:gd name="connsiteX103" fmla="*/ 1856849 w 3365890"/>
              <a:gd name="connsiteY103" fmla="*/ 2524417 h 2877836"/>
              <a:gd name="connsiteX104" fmla="*/ 1845630 w 3365890"/>
              <a:gd name="connsiteY104" fmla="*/ 2485149 h 2877836"/>
              <a:gd name="connsiteX105" fmla="*/ 1856849 w 3365890"/>
              <a:gd name="connsiteY105" fmla="*/ 2462709 h 2877836"/>
              <a:gd name="connsiteX106" fmla="*/ 1890508 w 3365890"/>
              <a:gd name="connsiteY106" fmla="*/ 2434660 h 2877836"/>
              <a:gd name="connsiteX107" fmla="*/ 1918557 w 3365890"/>
              <a:gd name="connsiteY107" fmla="*/ 2417831 h 2877836"/>
              <a:gd name="connsiteX108" fmla="*/ 1940997 w 3365890"/>
              <a:gd name="connsiteY108" fmla="*/ 2406611 h 2877836"/>
              <a:gd name="connsiteX109" fmla="*/ 1974656 w 3365890"/>
              <a:gd name="connsiteY109" fmla="*/ 2395392 h 2877836"/>
              <a:gd name="connsiteX110" fmla="*/ 1997095 w 3365890"/>
              <a:gd name="connsiteY110" fmla="*/ 2378562 h 2877836"/>
              <a:gd name="connsiteX111" fmla="*/ 2019534 w 3365890"/>
              <a:gd name="connsiteY111" fmla="*/ 2372952 h 2877836"/>
              <a:gd name="connsiteX112" fmla="*/ 2036364 w 3365890"/>
              <a:gd name="connsiteY112" fmla="*/ 2367343 h 2877836"/>
              <a:gd name="connsiteX113" fmla="*/ 2092462 w 3365890"/>
              <a:gd name="connsiteY113" fmla="*/ 2344903 h 2877836"/>
              <a:gd name="connsiteX114" fmla="*/ 2131730 w 3365890"/>
              <a:gd name="connsiteY114" fmla="*/ 2322464 h 2877836"/>
              <a:gd name="connsiteX115" fmla="*/ 2154170 w 3365890"/>
              <a:gd name="connsiteY115" fmla="*/ 2316854 h 2877836"/>
              <a:gd name="connsiteX116" fmla="*/ 2165389 w 3365890"/>
              <a:gd name="connsiteY116" fmla="*/ 2300025 h 2877836"/>
              <a:gd name="connsiteX117" fmla="*/ 2294415 w 3365890"/>
              <a:gd name="connsiteY117" fmla="*/ 2277586 h 2877836"/>
              <a:gd name="connsiteX118" fmla="*/ 2378562 w 3365890"/>
              <a:gd name="connsiteY118" fmla="*/ 2266366 h 2877836"/>
              <a:gd name="connsiteX119" fmla="*/ 2412221 w 3365890"/>
              <a:gd name="connsiteY119" fmla="*/ 2260756 h 2877836"/>
              <a:gd name="connsiteX120" fmla="*/ 2451490 w 3365890"/>
              <a:gd name="connsiteY120" fmla="*/ 2255146 h 2877836"/>
              <a:gd name="connsiteX121" fmla="*/ 2485149 w 3365890"/>
              <a:gd name="connsiteY121" fmla="*/ 2243927 h 2877836"/>
              <a:gd name="connsiteX122" fmla="*/ 2591735 w 3365890"/>
              <a:gd name="connsiteY122" fmla="*/ 2221487 h 2877836"/>
              <a:gd name="connsiteX123" fmla="*/ 2692712 w 3365890"/>
              <a:gd name="connsiteY123" fmla="*/ 2210268 h 2877836"/>
              <a:gd name="connsiteX124" fmla="*/ 2726371 w 3365890"/>
              <a:gd name="connsiteY124" fmla="*/ 2199048 h 2877836"/>
              <a:gd name="connsiteX125" fmla="*/ 2771249 w 3365890"/>
              <a:gd name="connsiteY125" fmla="*/ 2187828 h 2877836"/>
              <a:gd name="connsiteX126" fmla="*/ 2788079 w 3365890"/>
              <a:gd name="connsiteY126" fmla="*/ 2176609 h 2877836"/>
              <a:gd name="connsiteX127" fmla="*/ 2821738 w 3365890"/>
              <a:gd name="connsiteY127" fmla="*/ 2159779 h 2877836"/>
              <a:gd name="connsiteX128" fmla="*/ 2866616 w 3365890"/>
              <a:gd name="connsiteY128" fmla="*/ 2131730 h 2877836"/>
              <a:gd name="connsiteX129" fmla="*/ 2905885 w 3365890"/>
              <a:gd name="connsiteY129" fmla="*/ 2092462 h 2877836"/>
              <a:gd name="connsiteX130" fmla="*/ 2911495 w 3365890"/>
              <a:gd name="connsiteY130" fmla="*/ 2070022 h 2877836"/>
              <a:gd name="connsiteX131" fmla="*/ 2922714 w 3365890"/>
              <a:gd name="connsiteY131" fmla="*/ 2041973 h 2877836"/>
              <a:gd name="connsiteX132" fmla="*/ 2917105 w 3365890"/>
              <a:gd name="connsiteY132" fmla="*/ 1935387 h 2877836"/>
              <a:gd name="connsiteX133" fmla="*/ 2917105 w 3365890"/>
              <a:gd name="connsiteY133" fmla="*/ 1890508 h 2877836"/>
              <a:gd name="connsiteX134" fmla="*/ 2967593 w 3365890"/>
              <a:gd name="connsiteY134" fmla="*/ 1868069 h 2877836"/>
              <a:gd name="connsiteX135" fmla="*/ 2995642 w 3365890"/>
              <a:gd name="connsiteY135" fmla="*/ 1856849 h 2877836"/>
              <a:gd name="connsiteX136" fmla="*/ 3074180 w 3365890"/>
              <a:gd name="connsiteY136" fmla="*/ 1845630 h 2877836"/>
              <a:gd name="connsiteX137" fmla="*/ 3107838 w 3365890"/>
              <a:gd name="connsiteY137" fmla="*/ 1840020 h 2877836"/>
              <a:gd name="connsiteX138" fmla="*/ 3135888 w 3365890"/>
              <a:gd name="connsiteY138" fmla="*/ 1834410 h 2877836"/>
              <a:gd name="connsiteX139" fmla="*/ 3203205 w 3365890"/>
              <a:gd name="connsiteY139" fmla="*/ 1828800 h 2877836"/>
              <a:gd name="connsiteX140" fmla="*/ 3225645 w 3365890"/>
              <a:gd name="connsiteY140" fmla="*/ 1817581 h 2877836"/>
              <a:gd name="connsiteX141" fmla="*/ 3276133 w 3365890"/>
              <a:gd name="connsiteY141" fmla="*/ 1800751 h 2877836"/>
              <a:gd name="connsiteX142" fmla="*/ 3253694 w 3365890"/>
              <a:gd name="connsiteY142" fmla="*/ 1716604 h 2877836"/>
              <a:gd name="connsiteX143" fmla="*/ 3231254 w 3365890"/>
              <a:gd name="connsiteY143" fmla="*/ 1705384 h 2877836"/>
              <a:gd name="connsiteX144" fmla="*/ 3191986 w 3365890"/>
              <a:gd name="connsiteY144" fmla="*/ 1660506 h 2877836"/>
              <a:gd name="connsiteX145" fmla="*/ 3180766 w 3365890"/>
              <a:gd name="connsiteY145" fmla="*/ 1638067 h 2877836"/>
              <a:gd name="connsiteX146" fmla="*/ 3203205 w 3365890"/>
              <a:gd name="connsiteY146" fmla="*/ 1441723 h 2877836"/>
              <a:gd name="connsiteX147" fmla="*/ 3220035 w 3365890"/>
              <a:gd name="connsiteY147" fmla="*/ 1402454 h 2877836"/>
              <a:gd name="connsiteX148" fmla="*/ 3242474 w 3365890"/>
              <a:gd name="connsiteY148" fmla="*/ 1391235 h 2877836"/>
              <a:gd name="connsiteX149" fmla="*/ 3264913 w 3365890"/>
              <a:gd name="connsiteY149" fmla="*/ 1340746 h 2877836"/>
              <a:gd name="connsiteX150" fmla="*/ 3270523 w 3365890"/>
              <a:gd name="connsiteY150" fmla="*/ 1239770 h 2877836"/>
              <a:gd name="connsiteX151" fmla="*/ 3292962 w 3365890"/>
              <a:gd name="connsiteY151" fmla="*/ 1155622 h 2877836"/>
              <a:gd name="connsiteX152" fmla="*/ 3292962 w 3365890"/>
              <a:gd name="connsiteY152" fmla="*/ 1054646 h 2877836"/>
              <a:gd name="connsiteX153" fmla="*/ 3242474 w 3365890"/>
              <a:gd name="connsiteY153" fmla="*/ 1049036 h 2877836"/>
              <a:gd name="connsiteX154" fmla="*/ 3248084 w 3365890"/>
              <a:gd name="connsiteY154" fmla="*/ 925620 h 2877836"/>
              <a:gd name="connsiteX155" fmla="*/ 3298572 w 3365890"/>
              <a:gd name="connsiteY155" fmla="*/ 920010 h 2877836"/>
              <a:gd name="connsiteX156" fmla="*/ 3321011 w 3365890"/>
              <a:gd name="connsiteY156" fmla="*/ 914400 h 2877836"/>
              <a:gd name="connsiteX157" fmla="*/ 3332231 w 3365890"/>
              <a:gd name="connsiteY157" fmla="*/ 897571 h 2877836"/>
              <a:gd name="connsiteX158" fmla="*/ 3349061 w 3365890"/>
              <a:gd name="connsiteY158" fmla="*/ 886351 h 2877836"/>
              <a:gd name="connsiteX159" fmla="*/ 3360280 w 3365890"/>
              <a:gd name="connsiteY159" fmla="*/ 841473 h 2877836"/>
              <a:gd name="connsiteX160" fmla="*/ 3365890 w 3365890"/>
              <a:gd name="connsiteY160" fmla="*/ 824643 h 2877836"/>
              <a:gd name="connsiteX161" fmla="*/ 3360280 w 3365890"/>
              <a:gd name="connsiteY161" fmla="*/ 802204 h 2877836"/>
              <a:gd name="connsiteX162" fmla="*/ 3337841 w 3365890"/>
              <a:gd name="connsiteY162" fmla="*/ 796594 h 2877836"/>
              <a:gd name="connsiteX163" fmla="*/ 3321011 w 3365890"/>
              <a:gd name="connsiteY163" fmla="*/ 785375 h 2877836"/>
              <a:gd name="connsiteX164" fmla="*/ 3309792 w 3365890"/>
              <a:gd name="connsiteY164" fmla="*/ 768545 h 2877836"/>
              <a:gd name="connsiteX165" fmla="*/ 3304182 w 3365890"/>
              <a:gd name="connsiteY165" fmla="*/ 751716 h 2877836"/>
              <a:gd name="connsiteX166" fmla="*/ 3287353 w 3365890"/>
              <a:gd name="connsiteY166" fmla="*/ 746106 h 2877836"/>
              <a:gd name="connsiteX167" fmla="*/ 3276133 w 3365890"/>
              <a:gd name="connsiteY167" fmla="*/ 729276 h 2877836"/>
              <a:gd name="connsiteX168" fmla="*/ 3264913 w 3365890"/>
              <a:gd name="connsiteY168" fmla="*/ 706837 h 2877836"/>
              <a:gd name="connsiteX169" fmla="*/ 3248084 w 3365890"/>
              <a:gd name="connsiteY169" fmla="*/ 701227 h 2877836"/>
              <a:gd name="connsiteX170" fmla="*/ 3220035 w 3365890"/>
              <a:gd name="connsiteY170" fmla="*/ 695617 h 2877836"/>
              <a:gd name="connsiteX171" fmla="*/ 3130278 w 3365890"/>
              <a:gd name="connsiteY171" fmla="*/ 701227 h 2877836"/>
              <a:gd name="connsiteX172" fmla="*/ 3113448 w 3365890"/>
              <a:gd name="connsiteY172" fmla="*/ 712447 h 2877836"/>
              <a:gd name="connsiteX173" fmla="*/ 3085399 w 3365890"/>
              <a:gd name="connsiteY173" fmla="*/ 746106 h 2877836"/>
              <a:gd name="connsiteX174" fmla="*/ 3006862 w 3365890"/>
              <a:gd name="connsiteY174" fmla="*/ 740496 h 2877836"/>
              <a:gd name="connsiteX175" fmla="*/ 3012472 w 3365890"/>
              <a:gd name="connsiteY175" fmla="*/ 622690 h 2877836"/>
              <a:gd name="connsiteX176" fmla="*/ 3018081 w 3365890"/>
              <a:gd name="connsiteY176" fmla="*/ 594641 h 2877836"/>
              <a:gd name="connsiteX177" fmla="*/ 3034911 w 3365890"/>
              <a:gd name="connsiteY177" fmla="*/ 577811 h 2877836"/>
              <a:gd name="connsiteX178" fmla="*/ 3057350 w 3365890"/>
              <a:gd name="connsiteY178" fmla="*/ 544152 h 2877836"/>
              <a:gd name="connsiteX179" fmla="*/ 3079789 w 3365890"/>
              <a:gd name="connsiteY179" fmla="*/ 510494 h 2877836"/>
              <a:gd name="connsiteX180" fmla="*/ 3113448 w 3365890"/>
              <a:gd name="connsiteY180" fmla="*/ 488054 h 2877836"/>
              <a:gd name="connsiteX181" fmla="*/ 3141497 w 3365890"/>
              <a:gd name="connsiteY181" fmla="*/ 465615 h 2877836"/>
              <a:gd name="connsiteX182" fmla="*/ 3169546 w 3365890"/>
              <a:gd name="connsiteY182" fmla="*/ 443176 h 2877836"/>
              <a:gd name="connsiteX183" fmla="*/ 3175156 w 3365890"/>
              <a:gd name="connsiteY183" fmla="*/ 420736 h 2877836"/>
              <a:gd name="connsiteX184" fmla="*/ 3191986 w 3365890"/>
              <a:gd name="connsiteY184" fmla="*/ 409517 h 2877836"/>
              <a:gd name="connsiteX185" fmla="*/ 3208815 w 3365890"/>
              <a:gd name="connsiteY185" fmla="*/ 375858 h 2877836"/>
              <a:gd name="connsiteX186" fmla="*/ 3203205 w 3365890"/>
              <a:gd name="connsiteY186" fmla="*/ 353419 h 2877836"/>
              <a:gd name="connsiteX187" fmla="*/ 3180766 w 3365890"/>
              <a:gd name="connsiteY187" fmla="*/ 336589 h 2877836"/>
              <a:gd name="connsiteX188" fmla="*/ 3147107 w 3365890"/>
              <a:gd name="connsiteY188" fmla="*/ 319760 h 2877836"/>
              <a:gd name="connsiteX189" fmla="*/ 3113448 w 3365890"/>
              <a:gd name="connsiteY189" fmla="*/ 263662 h 2877836"/>
              <a:gd name="connsiteX190" fmla="*/ 3107838 w 3365890"/>
              <a:gd name="connsiteY190" fmla="*/ 246832 h 2877836"/>
              <a:gd name="connsiteX191" fmla="*/ 3096619 w 3365890"/>
              <a:gd name="connsiteY191" fmla="*/ 230003 h 2877836"/>
              <a:gd name="connsiteX192" fmla="*/ 3085399 w 3365890"/>
              <a:gd name="connsiteY192" fmla="*/ 196344 h 2877836"/>
              <a:gd name="connsiteX193" fmla="*/ 3040521 w 3365890"/>
              <a:gd name="connsiteY193" fmla="*/ 151465 h 2877836"/>
              <a:gd name="connsiteX194" fmla="*/ 3001252 w 3365890"/>
              <a:gd name="connsiteY194" fmla="*/ 95367 h 2877836"/>
              <a:gd name="connsiteX195" fmla="*/ 2984422 w 3365890"/>
              <a:gd name="connsiteY195" fmla="*/ 84148 h 2877836"/>
              <a:gd name="connsiteX196" fmla="*/ 2838567 w 3365890"/>
              <a:gd name="connsiteY196" fmla="*/ 50489 h 2877836"/>
              <a:gd name="connsiteX197" fmla="*/ 2793689 w 3365890"/>
              <a:gd name="connsiteY197" fmla="*/ 39269 h 2877836"/>
              <a:gd name="connsiteX198" fmla="*/ 2687102 w 3365890"/>
              <a:gd name="connsiteY198" fmla="*/ 16830 h 2877836"/>
              <a:gd name="connsiteX199" fmla="*/ 2670273 w 3365890"/>
              <a:gd name="connsiteY199" fmla="*/ 11220 h 2877836"/>
              <a:gd name="connsiteX200" fmla="*/ 2647834 w 3365890"/>
              <a:gd name="connsiteY200" fmla="*/ 0 h 2877836"/>
              <a:gd name="connsiteX201" fmla="*/ 2597345 w 3365890"/>
              <a:gd name="connsiteY201" fmla="*/ 28049 h 2877836"/>
              <a:gd name="connsiteX202" fmla="*/ 2558076 w 3365890"/>
              <a:gd name="connsiteY202" fmla="*/ 56098 h 2877836"/>
              <a:gd name="connsiteX203" fmla="*/ 2541247 w 3365890"/>
              <a:gd name="connsiteY203" fmla="*/ 67318 h 2877836"/>
              <a:gd name="connsiteX204" fmla="*/ 2513198 w 3365890"/>
              <a:gd name="connsiteY204" fmla="*/ 95367 h 2877836"/>
              <a:gd name="connsiteX205" fmla="*/ 2501978 w 3365890"/>
              <a:gd name="connsiteY205" fmla="*/ 112197 h 2877836"/>
              <a:gd name="connsiteX206" fmla="*/ 2496368 w 3365890"/>
              <a:gd name="connsiteY206" fmla="*/ 129026 h 2877836"/>
              <a:gd name="connsiteX207" fmla="*/ 2473929 w 3365890"/>
              <a:gd name="connsiteY207" fmla="*/ 145855 h 2877836"/>
              <a:gd name="connsiteX208" fmla="*/ 2457100 w 3365890"/>
              <a:gd name="connsiteY208" fmla="*/ 157075 h 2877836"/>
              <a:gd name="connsiteX209" fmla="*/ 2417831 w 3365890"/>
              <a:gd name="connsiteY209" fmla="*/ 168295 h 2877836"/>
              <a:gd name="connsiteX210" fmla="*/ 2401002 w 3365890"/>
              <a:gd name="connsiteY210" fmla="*/ 185124 h 2877836"/>
              <a:gd name="connsiteX211" fmla="*/ 2367343 w 3365890"/>
              <a:gd name="connsiteY211" fmla="*/ 190734 h 2877836"/>
              <a:gd name="connsiteX212" fmla="*/ 2344903 w 3365890"/>
              <a:gd name="connsiteY212" fmla="*/ 196344 h 2877836"/>
              <a:gd name="connsiteX213" fmla="*/ 2328074 w 3365890"/>
              <a:gd name="connsiteY213" fmla="*/ 207563 h 2877836"/>
              <a:gd name="connsiteX214" fmla="*/ 2300025 w 3365890"/>
              <a:gd name="connsiteY214" fmla="*/ 230003 h 2877836"/>
              <a:gd name="connsiteX215" fmla="*/ 2283195 w 3365890"/>
              <a:gd name="connsiteY215" fmla="*/ 235613 h 2877836"/>
              <a:gd name="connsiteX216" fmla="*/ 2221488 w 3365890"/>
              <a:gd name="connsiteY216" fmla="*/ 246832 h 2877836"/>
              <a:gd name="connsiteX217" fmla="*/ 2204658 w 3365890"/>
              <a:gd name="connsiteY217" fmla="*/ 252442 h 2877836"/>
              <a:gd name="connsiteX218" fmla="*/ 2165389 w 3365890"/>
              <a:gd name="connsiteY218" fmla="*/ 263662 h 2877836"/>
              <a:gd name="connsiteX219" fmla="*/ 2148560 w 3365890"/>
              <a:gd name="connsiteY219" fmla="*/ 269271 h 2877836"/>
              <a:gd name="connsiteX220" fmla="*/ 1918557 w 3365890"/>
              <a:gd name="connsiteY220" fmla="*/ 274881 h 2877836"/>
              <a:gd name="connsiteX221" fmla="*/ 1884899 w 3365890"/>
              <a:gd name="connsiteY221" fmla="*/ 291711 h 2877836"/>
              <a:gd name="connsiteX222" fmla="*/ 1868069 w 3365890"/>
              <a:gd name="connsiteY222" fmla="*/ 297321 h 2877836"/>
              <a:gd name="connsiteX223" fmla="*/ 1851240 w 3365890"/>
              <a:gd name="connsiteY223" fmla="*/ 314150 h 2877836"/>
              <a:gd name="connsiteX224" fmla="*/ 1834410 w 3365890"/>
              <a:gd name="connsiteY224" fmla="*/ 319760 h 2877836"/>
              <a:gd name="connsiteX225" fmla="*/ 1800751 w 3365890"/>
              <a:gd name="connsiteY225" fmla="*/ 342199 h 2877836"/>
              <a:gd name="connsiteX226" fmla="*/ 1783922 w 3365890"/>
              <a:gd name="connsiteY226" fmla="*/ 353419 h 2877836"/>
              <a:gd name="connsiteX227" fmla="*/ 1761483 w 3365890"/>
              <a:gd name="connsiteY227" fmla="*/ 302930 h 2877836"/>
              <a:gd name="connsiteX228" fmla="*/ 1744653 w 3365890"/>
              <a:gd name="connsiteY228" fmla="*/ 291711 h 2877836"/>
              <a:gd name="connsiteX229" fmla="*/ 1705384 w 3365890"/>
              <a:gd name="connsiteY229" fmla="*/ 280491 h 2877836"/>
              <a:gd name="connsiteX230" fmla="*/ 1688555 w 3365890"/>
              <a:gd name="connsiteY230" fmla="*/ 274881 h 2877836"/>
              <a:gd name="connsiteX231" fmla="*/ 1654896 w 3365890"/>
              <a:gd name="connsiteY231" fmla="*/ 252442 h 2877836"/>
              <a:gd name="connsiteX232" fmla="*/ 1621237 w 3365890"/>
              <a:gd name="connsiteY232" fmla="*/ 241222 h 2877836"/>
              <a:gd name="connsiteX233" fmla="*/ 1553919 w 3365890"/>
              <a:gd name="connsiteY233" fmla="*/ 246832 h 2877836"/>
              <a:gd name="connsiteX234" fmla="*/ 1520261 w 3365890"/>
              <a:gd name="connsiteY234" fmla="*/ 258052 h 2877836"/>
              <a:gd name="connsiteX235" fmla="*/ 1413674 w 3365890"/>
              <a:gd name="connsiteY235" fmla="*/ 269271 h 2877836"/>
              <a:gd name="connsiteX236" fmla="*/ 1368795 w 3365890"/>
              <a:gd name="connsiteY236" fmla="*/ 280491 h 2877836"/>
              <a:gd name="connsiteX237" fmla="*/ 1329527 w 3365890"/>
              <a:gd name="connsiteY237" fmla="*/ 291711 h 2877836"/>
              <a:gd name="connsiteX238" fmla="*/ 1307088 w 3365890"/>
              <a:gd name="connsiteY238" fmla="*/ 302930 h 2877836"/>
              <a:gd name="connsiteX239" fmla="*/ 1256599 w 3365890"/>
              <a:gd name="connsiteY239" fmla="*/ 330979 h 2877836"/>
              <a:gd name="connsiteX240" fmla="*/ 1239770 w 3365890"/>
              <a:gd name="connsiteY240" fmla="*/ 336589 h 2877836"/>
              <a:gd name="connsiteX241" fmla="*/ 1222940 w 3365890"/>
              <a:gd name="connsiteY241" fmla="*/ 342199 h 2877836"/>
              <a:gd name="connsiteX242" fmla="*/ 1206111 w 3365890"/>
              <a:gd name="connsiteY242" fmla="*/ 359028 h 2877836"/>
              <a:gd name="connsiteX243" fmla="*/ 1189281 w 3365890"/>
              <a:gd name="connsiteY243" fmla="*/ 364638 h 2877836"/>
              <a:gd name="connsiteX244" fmla="*/ 1166842 w 3365890"/>
              <a:gd name="connsiteY244" fmla="*/ 375858 h 2877836"/>
              <a:gd name="connsiteX245" fmla="*/ 1150013 w 3365890"/>
              <a:gd name="connsiteY245" fmla="*/ 381468 h 2877836"/>
              <a:gd name="connsiteX246" fmla="*/ 1133183 w 3365890"/>
              <a:gd name="connsiteY246" fmla="*/ 392687 h 2877836"/>
              <a:gd name="connsiteX247" fmla="*/ 1071475 w 3365890"/>
              <a:gd name="connsiteY247" fmla="*/ 409517 h 2877836"/>
              <a:gd name="connsiteX248" fmla="*/ 1026597 w 3365890"/>
              <a:gd name="connsiteY248" fmla="*/ 415127 h 2877836"/>
              <a:gd name="connsiteX249" fmla="*/ 998548 w 3365890"/>
              <a:gd name="connsiteY249" fmla="*/ 420736 h 2877836"/>
              <a:gd name="connsiteX250" fmla="*/ 981718 w 3365890"/>
              <a:gd name="connsiteY250" fmla="*/ 431956 h 2877836"/>
              <a:gd name="connsiteX251" fmla="*/ 942449 w 3365890"/>
              <a:gd name="connsiteY251" fmla="*/ 443176 h 2877836"/>
              <a:gd name="connsiteX252" fmla="*/ 925620 w 3365890"/>
              <a:gd name="connsiteY252" fmla="*/ 454395 h 2877836"/>
              <a:gd name="connsiteX253" fmla="*/ 880741 w 3365890"/>
              <a:gd name="connsiteY253" fmla="*/ 465615 h 2877836"/>
              <a:gd name="connsiteX254" fmla="*/ 841473 w 3365890"/>
              <a:gd name="connsiteY254" fmla="*/ 476835 h 2877836"/>
              <a:gd name="connsiteX255" fmla="*/ 819034 w 3365890"/>
              <a:gd name="connsiteY255" fmla="*/ 482444 h 2877836"/>
              <a:gd name="connsiteX256" fmla="*/ 796594 w 3365890"/>
              <a:gd name="connsiteY256" fmla="*/ 499274 h 2877836"/>
              <a:gd name="connsiteX257" fmla="*/ 762935 w 3365890"/>
              <a:gd name="connsiteY257" fmla="*/ 510494 h 2877836"/>
              <a:gd name="connsiteX258" fmla="*/ 639519 w 3365890"/>
              <a:gd name="connsiteY258" fmla="*/ 488054 h 287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3365890" h="2877836">
                <a:moveTo>
                  <a:pt x="639519" y="488054"/>
                </a:moveTo>
                <a:cubicBezTo>
                  <a:pt x="614275" y="492729"/>
                  <a:pt x="620560" y="529453"/>
                  <a:pt x="611470" y="538543"/>
                </a:cubicBezTo>
                <a:cubicBezTo>
                  <a:pt x="606703" y="543310"/>
                  <a:pt x="600251" y="546022"/>
                  <a:pt x="594641" y="549762"/>
                </a:cubicBezTo>
                <a:cubicBezTo>
                  <a:pt x="591793" y="561153"/>
                  <a:pt x="588251" y="577761"/>
                  <a:pt x="583421" y="589031"/>
                </a:cubicBezTo>
                <a:cubicBezTo>
                  <a:pt x="580127" y="596717"/>
                  <a:pt x="578115" y="605557"/>
                  <a:pt x="572202" y="611470"/>
                </a:cubicBezTo>
                <a:cubicBezTo>
                  <a:pt x="566289" y="617383"/>
                  <a:pt x="557242" y="618950"/>
                  <a:pt x="549762" y="622690"/>
                </a:cubicBezTo>
                <a:cubicBezTo>
                  <a:pt x="546022" y="628300"/>
                  <a:pt x="541281" y="633358"/>
                  <a:pt x="538543" y="639519"/>
                </a:cubicBezTo>
                <a:cubicBezTo>
                  <a:pt x="533740" y="650326"/>
                  <a:pt x="537163" y="666618"/>
                  <a:pt x="527323" y="673178"/>
                </a:cubicBezTo>
                <a:lnTo>
                  <a:pt x="510494" y="684398"/>
                </a:lnTo>
                <a:cubicBezTo>
                  <a:pt x="508624" y="691878"/>
                  <a:pt x="507322" y="699523"/>
                  <a:pt x="504884" y="706837"/>
                </a:cubicBezTo>
                <a:cubicBezTo>
                  <a:pt x="501699" y="716390"/>
                  <a:pt x="494334" y="724838"/>
                  <a:pt x="493664" y="734886"/>
                </a:cubicBezTo>
                <a:cubicBezTo>
                  <a:pt x="491024" y="774477"/>
                  <a:pt x="499263" y="790950"/>
                  <a:pt x="510494" y="824643"/>
                </a:cubicBezTo>
                <a:cubicBezTo>
                  <a:pt x="512364" y="830253"/>
                  <a:pt x="513458" y="836184"/>
                  <a:pt x="516103" y="841473"/>
                </a:cubicBezTo>
                <a:cubicBezTo>
                  <a:pt x="523583" y="856432"/>
                  <a:pt x="533254" y="870484"/>
                  <a:pt x="538543" y="886351"/>
                </a:cubicBezTo>
                <a:lnTo>
                  <a:pt x="549762" y="920010"/>
                </a:lnTo>
                <a:cubicBezTo>
                  <a:pt x="536478" y="928866"/>
                  <a:pt x="514210" y="943011"/>
                  <a:pt x="504884" y="953669"/>
                </a:cubicBezTo>
                <a:cubicBezTo>
                  <a:pt x="476340" y="986290"/>
                  <a:pt x="511977" y="970003"/>
                  <a:pt x="476835" y="981718"/>
                </a:cubicBezTo>
                <a:cubicBezTo>
                  <a:pt x="474965" y="987328"/>
                  <a:pt x="474097" y="993379"/>
                  <a:pt x="471225" y="998548"/>
                </a:cubicBezTo>
                <a:cubicBezTo>
                  <a:pt x="454451" y="1028742"/>
                  <a:pt x="452398" y="1028594"/>
                  <a:pt x="431956" y="1049036"/>
                </a:cubicBezTo>
                <a:cubicBezTo>
                  <a:pt x="430086" y="1078955"/>
                  <a:pt x="432225" y="1109398"/>
                  <a:pt x="426346" y="1138793"/>
                </a:cubicBezTo>
                <a:cubicBezTo>
                  <a:pt x="422476" y="1158141"/>
                  <a:pt x="405034" y="1162164"/>
                  <a:pt x="392688" y="1172452"/>
                </a:cubicBezTo>
                <a:cubicBezTo>
                  <a:pt x="386593" y="1177531"/>
                  <a:pt x="381468" y="1183671"/>
                  <a:pt x="375858" y="1189281"/>
                </a:cubicBezTo>
                <a:cubicBezTo>
                  <a:pt x="372118" y="1196761"/>
                  <a:pt x="370988" y="1206279"/>
                  <a:pt x="364638" y="1211721"/>
                </a:cubicBezTo>
                <a:cubicBezTo>
                  <a:pt x="356992" y="1218274"/>
                  <a:pt x="346018" y="1219404"/>
                  <a:pt x="336589" y="1222940"/>
                </a:cubicBezTo>
                <a:cubicBezTo>
                  <a:pt x="286164" y="1241849"/>
                  <a:pt x="272931" y="1230586"/>
                  <a:pt x="190734" y="1234160"/>
                </a:cubicBezTo>
                <a:cubicBezTo>
                  <a:pt x="183254" y="1236030"/>
                  <a:pt x="175382" y="1236733"/>
                  <a:pt x="168295" y="1239770"/>
                </a:cubicBezTo>
                <a:cubicBezTo>
                  <a:pt x="162098" y="1242426"/>
                  <a:pt x="157319" y="1247644"/>
                  <a:pt x="151465" y="1250989"/>
                </a:cubicBezTo>
                <a:cubicBezTo>
                  <a:pt x="144204" y="1255138"/>
                  <a:pt x="136856" y="1259273"/>
                  <a:pt x="129026" y="1262209"/>
                </a:cubicBezTo>
                <a:cubicBezTo>
                  <a:pt x="121807" y="1264916"/>
                  <a:pt x="114000" y="1265701"/>
                  <a:pt x="106587" y="1267819"/>
                </a:cubicBezTo>
                <a:cubicBezTo>
                  <a:pt x="100901" y="1269443"/>
                  <a:pt x="95367" y="1271558"/>
                  <a:pt x="89757" y="1273428"/>
                </a:cubicBezTo>
                <a:cubicBezTo>
                  <a:pt x="47962" y="1301293"/>
                  <a:pt x="99306" y="1265473"/>
                  <a:pt x="56099" y="1301478"/>
                </a:cubicBezTo>
                <a:cubicBezTo>
                  <a:pt x="50919" y="1305794"/>
                  <a:pt x="44879" y="1308957"/>
                  <a:pt x="39269" y="1312697"/>
                </a:cubicBezTo>
                <a:cubicBezTo>
                  <a:pt x="33659" y="1320177"/>
                  <a:pt x="26621" y="1326774"/>
                  <a:pt x="22440" y="1335136"/>
                </a:cubicBezTo>
                <a:cubicBezTo>
                  <a:pt x="17151" y="1345714"/>
                  <a:pt x="15262" y="1357680"/>
                  <a:pt x="11220" y="1368795"/>
                </a:cubicBezTo>
                <a:cubicBezTo>
                  <a:pt x="7779" y="1378259"/>
                  <a:pt x="3740" y="1387494"/>
                  <a:pt x="0" y="1396844"/>
                </a:cubicBezTo>
                <a:cubicBezTo>
                  <a:pt x="2738" y="1413269"/>
                  <a:pt x="1660" y="1435197"/>
                  <a:pt x="16830" y="1447333"/>
                </a:cubicBezTo>
                <a:cubicBezTo>
                  <a:pt x="21447" y="1451027"/>
                  <a:pt x="28049" y="1451073"/>
                  <a:pt x="33659" y="1452943"/>
                </a:cubicBezTo>
                <a:cubicBezTo>
                  <a:pt x="39269" y="1458553"/>
                  <a:pt x="43761" y="1465567"/>
                  <a:pt x="50489" y="1469772"/>
                </a:cubicBezTo>
                <a:cubicBezTo>
                  <a:pt x="59028" y="1475109"/>
                  <a:pt x="70802" y="1474545"/>
                  <a:pt x="78538" y="1480992"/>
                </a:cubicBezTo>
                <a:cubicBezTo>
                  <a:pt x="83081" y="1484777"/>
                  <a:pt x="79967" y="1493640"/>
                  <a:pt x="84148" y="1497821"/>
                </a:cubicBezTo>
                <a:cubicBezTo>
                  <a:pt x="93683" y="1507356"/>
                  <a:pt x="106431" y="1513021"/>
                  <a:pt x="117807" y="1520260"/>
                </a:cubicBezTo>
                <a:cubicBezTo>
                  <a:pt x="127006" y="1526114"/>
                  <a:pt x="138146" y="1529380"/>
                  <a:pt x="145856" y="1537090"/>
                </a:cubicBezTo>
                <a:cubicBezTo>
                  <a:pt x="166240" y="1557474"/>
                  <a:pt x="159941" y="1552761"/>
                  <a:pt x="185124" y="1570749"/>
                </a:cubicBezTo>
                <a:cubicBezTo>
                  <a:pt x="190610" y="1574668"/>
                  <a:pt x="197013" y="1577380"/>
                  <a:pt x="201954" y="1581968"/>
                </a:cubicBezTo>
                <a:cubicBezTo>
                  <a:pt x="223271" y="1601762"/>
                  <a:pt x="239459" y="1627539"/>
                  <a:pt x="263662" y="1643676"/>
                </a:cubicBezTo>
                <a:cubicBezTo>
                  <a:pt x="269272" y="1647416"/>
                  <a:pt x="275312" y="1650580"/>
                  <a:pt x="280491" y="1654896"/>
                </a:cubicBezTo>
                <a:cubicBezTo>
                  <a:pt x="286586" y="1659975"/>
                  <a:pt x="291226" y="1666646"/>
                  <a:pt x="297321" y="1671725"/>
                </a:cubicBezTo>
                <a:cubicBezTo>
                  <a:pt x="313957" y="1685588"/>
                  <a:pt x="316990" y="1682406"/>
                  <a:pt x="336589" y="1694165"/>
                </a:cubicBezTo>
                <a:cubicBezTo>
                  <a:pt x="348152" y="1701103"/>
                  <a:pt x="359604" y="1708326"/>
                  <a:pt x="370248" y="1716604"/>
                </a:cubicBezTo>
                <a:cubicBezTo>
                  <a:pt x="376510" y="1721475"/>
                  <a:pt x="380983" y="1728354"/>
                  <a:pt x="387078" y="1733433"/>
                </a:cubicBezTo>
                <a:cubicBezTo>
                  <a:pt x="392257" y="1737749"/>
                  <a:pt x="399140" y="1739886"/>
                  <a:pt x="403907" y="1744653"/>
                </a:cubicBezTo>
                <a:cubicBezTo>
                  <a:pt x="410518" y="1751264"/>
                  <a:pt x="414126" y="1760481"/>
                  <a:pt x="420737" y="1767092"/>
                </a:cubicBezTo>
                <a:cubicBezTo>
                  <a:pt x="445376" y="1791731"/>
                  <a:pt x="437699" y="1776022"/>
                  <a:pt x="460005" y="1795141"/>
                </a:cubicBezTo>
                <a:cubicBezTo>
                  <a:pt x="483133" y="1814965"/>
                  <a:pt x="482989" y="1823517"/>
                  <a:pt x="510494" y="1840020"/>
                </a:cubicBezTo>
                <a:cubicBezTo>
                  <a:pt x="519129" y="1845201"/>
                  <a:pt x="529193" y="1847500"/>
                  <a:pt x="538543" y="1851240"/>
                </a:cubicBezTo>
                <a:cubicBezTo>
                  <a:pt x="542283" y="1856850"/>
                  <a:pt x="544995" y="1863302"/>
                  <a:pt x="549762" y="1868069"/>
                </a:cubicBezTo>
                <a:cubicBezTo>
                  <a:pt x="560638" y="1878945"/>
                  <a:pt x="569732" y="1880336"/>
                  <a:pt x="583421" y="1884898"/>
                </a:cubicBezTo>
                <a:cubicBezTo>
                  <a:pt x="592771" y="1892378"/>
                  <a:pt x="601507" y="1900696"/>
                  <a:pt x="611470" y="1907338"/>
                </a:cubicBezTo>
                <a:cubicBezTo>
                  <a:pt x="618428" y="1911977"/>
                  <a:pt x="626649" y="1914408"/>
                  <a:pt x="633910" y="1918557"/>
                </a:cubicBezTo>
                <a:cubicBezTo>
                  <a:pt x="639764" y="1921902"/>
                  <a:pt x="645129" y="1926037"/>
                  <a:pt x="650739" y="1929777"/>
                </a:cubicBezTo>
                <a:cubicBezTo>
                  <a:pt x="652609" y="1935387"/>
                  <a:pt x="652168" y="1942425"/>
                  <a:pt x="656349" y="1946606"/>
                </a:cubicBezTo>
                <a:cubicBezTo>
                  <a:pt x="660530" y="1950787"/>
                  <a:pt x="667514" y="1950517"/>
                  <a:pt x="673178" y="1952216"/>
                </a:cubicBezTo>
                <a:cubicBezTo>
                  <a:pt x="686217" y="1956128"/>
                  <a:pt x="699435" y="1959433"/>
                  <a:pt x="712447" y="1963436"/>
                </a:cubicBezTo>
                <a:cubicBezTo>
                  <a:pt x="723751" y="1966914"/>
                  <a:pt x="746106" y="1974655"/>
                  <a:pt x="746106" y="1974655"/>
                </a:cubicBezTo>
                <a:cubicBezTo>
                  <a:pt x="765826" y="2004235"/>
                  <a:pt x="745955" y="1982605"/>
                  <a:pt x="779765" y="1997095"/>
                </a:cubicBezTo>
                <a:cubicBezTo>
                  <a:pt x="785962" y="1999751"/>
                  <a:pt x="790740" y="2004969"/>
                  <a:pt x="796594" y="2008314"/>
                </a:cubicBezTo>
                <a:cubicBezTo>
                  <a:pt x="803855" y="2012463"/>
                  <a:pt x="811554" y="2015794"/>
                  <a:pt x="819034" y="2019534"/>
                </a:cubicBezTo>
                <a:cubicBezTo>
                  <a:pt x="841477" y="2053199"/>
                  <a:pt x="816286" y="2021442"/>
                  <a:pt x="863912" y="2053193"/>
                </a:cubicBezTo>
                <a:cubicBezTo>
                  <a:pt x="901135" y="2078008"/>
                  <a:pt x="860860" y="2062886"/>
                  <a:pt x="897571" y="2081242"/>
                </a:cubicBezTo>
                <a:cubicBezTo>
                  <a:pt x="902860" y="2083887"/>
                  <a:pt x="908910" y="2084656"/>
                  <a:pt x="914400" y="2086852"/>
                </a:cubicBezTo>
                <a:cubicBezTo>
                  <a:pt x="927623" y="2092141"/>
                  <a:pt x="940285" y="2098814"/>
                  <a:pt x="953669" y="2103681"/>
                </a:cubicBezTo>
                <a:cubicBezTo>
                  <a:pt x="960915" y="2106316"/>
                  <a:pt x="968831" y="2106744"/>
                  <a:pt x="976108" y="2109291"/>
                </a:cubicBezTo>
                <a:cubicBezTo>
                  <a:pt x="1006268" y="2119847"/>
                  <a:pt x="1035882" y="2131903"/>
                  <a:pt x="1065865" y="2142950"/>
                </a:cubicBezTo>
                <a:cubicBezTo>
                  <a:pt x="1071414" y="2144994"/>
                  <a:pt x="1076833" y="2147778"/>
                  <a:pt x="1082695" y="2148560"/>
                </a:cubicBezTo>
                <a:cubicBezTo>
                  <a:pt x="1105015" y="2151536"/>
                  <a:pt x="1127574" y="2152300"/>
                  <a:pt x="1150013" y="2154170"/>
                </a:cubicBezTo>
                <a:cubicBezTo>
                  <a:pt x="1159363" y="2157910"/>
                  <a:pt x="1168860" y="2161299"/>
                  <a:pt x="1178062" y="2165389"/>
                </a:cubicBezTo>
                <a:cubicBezTo>
                  <a:pt x="1219663" y="2183878"/>
                  <a:pt x="1182758" y="2170694"/>
                  <a:pt x="1217330" y="2182219"/>
                </a:cubicBezTo>
                <a:cubicBezTo>
                  <a:pt x="1221070" y="2189699"/>
                  <a:pt x="1221745" y="2199797"/>
                  <a:pt x="1228550" y="2204658"/>
                </a:cubicBezTo>
                <a:cubicBezTo>
                  <a:pt x="1236309" y="2210200"/>
                  <a:pt x="1247349" y="2207955"/>
                  <a:pt x="1256599" y="2210268"/>
                </a:cubicBezTo>
                <a:cubicBezTo>
                  <a:pt x="1294422" y="2219724"/>
                  <a:pt x="1251867" y="2210644"/>
                  <a:pt x="1290258" y="2227097"/>
                </a:cubicBezTo>
                <a:cubicBezTo>
                  <a:pt x="1297345" y="2230134"/>
                  <a:pt x="1305217" y="2230837"/>
                  <a:pt x="1312697" y="2232707"/>
                </a:cubicBezTo>
                <a:cubicBezTo>
                  <a:pt x="1350372" y="2289217"/>
                  <a:pt x="1292014" y="2209860"/>
                  <a:pt x="1346356" y="2255146"/>
                </a:cubicBezTo>
                <a:cubicBezTo>
                  <a:pt x="1354016" y="2261530"/>
                  <a:pt x="1359318" y="2284745"/>
                  <a:pt x="1363186" y="2294415"/>
                </a:cubicBezTo>
                <a:cubicBezTo>
                  <a:pt x="1394735" y="2373289"/>
                  <a:pt x="1370236" y="2302263"/>
                  <a:pt x="1385625" y="2356123"/>
                </a:cubicBezTo>
                <a:cubicBezTo>
                  <a:pt x="1391939" y="2378222"/>
                  <a:pt x="1392062" y="2369882"/>
                  <a:pt x="1396845" y="2395392"/>
                </a:cubicBezTo>
                <a:cubicBezTo>
                  <a:pt x="1401037" y="2417751"/>
                  <a:pt x="1399615" y="2441588"/>
                  <a:pt x="1408064" y="2462709"/>
                </a:cubicBezTo>
                <a:cubicBezTo>
                  <a:pt x="1416882" y="2484753"/>
                  <a:pt x="1426227" y="2506510"/>
                  <a:pt x="1430503" y="2530027"/>
                </a:cubicBezTo>
                <a:cubicBezTo>
                  <a:pt x="1432868" y="2543036"/>
                  <a:pt x="1434243" y="2556206"/>
                  <a:pt x="1436113" y="2569296"/>
                </a:cubicBezTo>
                <a:cubicBezTo>
                  <a:pt x="1437983" y="2608565"/>
                  <a:pt x="1437039" y="2648069"/>
                  <a:pt x="1441723" y="2687102"/>
                </a:cubicBezTo>
                <a:cubicBezTo>
                  <a:pt x="1442719" y="2695405"/>
                  <a:pt x="1447925" y="2702851"/>
                  <a:pt x="1452943" y="2709541"/>
                </a:cubicBezTo>
                <a:cubicBezTo>
                  <a:pt x="1467357" y="2728760"/>
                  <a:pt x="1488964" y="2742374"/>
                  <a:pt x="1509041" y="2754420"/>
                </a:cubicBezTo>
                <a:cubicBezTo>
                  <a:pt x="1516212" y="2758723"/>
                  <a:pt x="1524522" y="2761001"/>
                  <a:pt x="1531480" y="2765640"/>
                </a:cubicBezTo>
                <a:cubicBezTo>
                  <a:pt x="1541442" y="2772282"/>
                  <a:pt x="1551062" y="2779613"/>
                  <a:pt x="1559529" y="2788079"/>
                </a:cubicBezTo>
                <a:cubicBezTo>
                  <a:pt x="1564296" y="2792846"/>
                  <a:pt x="1565630" y="2800520"/>
                  <a:pt x="1570749" y="2804908"/>
                </a:cubicBezTo>
                <a:cubicBezTo>
                  <a:pt x="1579028" y="2812004"/>
                  <a:pt x="1589448" y="2816128"/>
                  <a:pt x="1598798" y="2821738"/>
                </a:cubicBezTo>
                <a:cubicBezTo>
                  <a:pt x="1602538" y="2827348"/>
                  <a:pt x="1604753" y="2834355"/>
                  <a:pt x="1610018" y="2838567"/>
                </a:cubicBezTo>
                <a:cubicBezTo>
                  <a:pt x="1614635" y="2842261"/>
                  <a:pt x="1621558" y="2841532"/>
                  <a:pt x="1626847" y="2844177"/>
                </a:cubicBezTo>
                <a:cubicBezTo>
                  <a:pt x="1632877" y="2847192"/>
                  <a:pt x="1637646" y="2852382"/>
                  <a:pt x="1643676" y="2855397"/>
                </a:cubicBezTo>
                <a:cubicBezTo>
                  <a:pt x="1698571" y="2882844"/>
                  <a:pt x="1649565" y="2851841"/>
                  <a:pt x="1688555" y="2877836"/>
                </a:cubicBezTo>
                <a:cubicBezTo>
                  <a:pt x="1710994" y="2874096"/>
                  <a:pt x="1736069" y="2877810"/>
                  <a:pt x="1755873" y="2866616"/>
                </a:cubicBezTo>
                <a:cubicBezTo>
                  <a:pt x="1807124" y="2837648"/>
                  <a:pt x="1817384" y="2805303"/>
                  <a:pt x="1840020" y="2760030"/>
                </a:cubicBezTo>
                <a:cubicBezTo>
                  <a:pt x="1842057" y="2743736"/>
                  <a:pt x="1844290" y="2711246"/>
                  <a:pt x="1851240" y="2692712"/>
                </a:cubicBezTo>
                <a:cubicBezTo>
                  <a:pt x="1854176" y="2684882"/>
                  <a:pt x="1858719" y="2677753"/>
                  <a:pt x="1862459" y="2670273"/>
                </a:cubicBezTo>
                <a:cubicBezTo>
                  <a:pt x="1860589" y="2621654"/>
                  <a:pt x="1860085" y="2572964"/>
                  <a:pt x="1856849" y="2524417"/>
                </a:cubicBezTo>
                <a:cubicBezTo>
                  <a:pt x="1856262" y="2515607"/>
                  <a:pt x="1848727" y="2494439"/>
                  <a:pt x="1845630" y="2485149"/>
                </a:cubicBezTo>
                <a:cubicBezTo>
                  <a:pt x="1849370" y="2477669"/>
                  <a:pt x="1851988" y="2469514"/>
                  <a:pt x="1856849" y="2462709"/>
                </a:cubicBezTo>
                <a:cubicBezTo>
                  <a:pt x="1865814" y="2450158"/>
                  <a:pt x="1877813" y="2442594"/>
                  <a:pt x="1890508" y="2434660"/>
                </a:cubicBezTo>
                <a:cubicBezTo>
                  <a:pt x="1899754" y="2428881"/>
                  <a:pt x="1909026" y="2423126"/>
                  <a:pt x="1918557" y="2417831"/>
                </a:cubicBezTo>
                <a:cubicBezTo>
                  <a:pt x="1925868" y="2413770"/>
                  <a:pt x="1933232" y="2409717"/>
                  <a:pt x="1940997" y="2406611"/>
                </a:cubicBezTo>
                <a:cubicBezTo>
                  <a:pt x="1951978" y="2402219"/>
                  <a:pt x="1974656" y="2395392"/>
                  <a:pt x="1974656" y="2395392"/>
                </a:cubicBezTo>
                <a:cubicBezTo>
                  <a:pt x="1982136" y="2389782"/>
                  <a:pt x="1988732" y="2382743"/>
                  <a:pt x="1997095" y="2378562"/>
                </a:cubicBezTo>
                <a:cubicBezTo>
                  <a:pt x="2003991" y="2375114"/>
                  <a:pt x="2012121" y="2375070"/>
                  <a:pt x="2019534" y="2372952"/>
                </a:cubicBezTo>
                <a:cubicBezTo>
                  <a:pt x="2025220" y="2371328"/>
                  <a:pt x="2030754" y="2369213"/>
                  <a:pt x="2036364" y="2367343"/>
                </a:cubicBezTo>
                <a:cubicBezTo>
                  <a:pt x="2078344" y="2335856"/>
                  <a:pt x="2036877" y="2361578"/>
                  <a:pt x="2092462" y="2344903"/>
                </a:cubicBezTo>
                <a:cubicBezTo>
                  <a:pt x="2131290" y="2333255"/>
                  <a:pt x="2099591" y="2336238"/>
                  <a:pt x="2131730" y="2322464"/>
                </a:cubicBezTo>
                <a:cubicBezTo>
                  <a:pt x="2138817" y="2319427"/>
                  <a:pt x="2146690" y="2318724"/>
                  <a:pt x="2154170" y="2316854"/>
                </a:cubicBezTo>
                <a:cubicBezTo>
                  <a:pt x="2157910" y="2311244"/>
                  <a:pt x="2159672" y="2303598"/>
                  <a:pt x="2165389" y="2300025"/>
                </a:cubicBezTo>
                <a:cubicBezTo>
                  <a:pt x="2192649" y="2282987"/>
                  <a:pt x="2286803" y="2278537"/>
                  <a:pt x="2294415" y="2277586"/>
                </a:cubicBezTo>
                <a:lnTo>
                  <a:pt x="2378562" y="2266366"/>
                </a:lnTo>
                <a:cubicBezTo>
                  <a:pt x="2389822" y="2264757"/>
                  <a:pt x="2400979" y="2262486"/>
                  <a:pt x="2412221" y="2260756"/>
                </a:cubicBezTo>
                <a:cubicBezTo>
                  <a:pt x="2425290" y="2258745"/>
                  <a:pt x="2438400" y="2257016"/>
                  <a:pt x="2451490" y="2255146"/>
                </a:cubicBezTo>
                <a:cubicBezTo>
                  <a:pt x="2462710" y="2251406"/>
                  <a:pt x="2473649" y="2246687"/>
                  <a:pt x="2485149" y="2243927"/>
                </a:cubicBezTo>
                <a:cubicBezTo>
                  <a:pt x="2520454" y="2235454"/>
                  <a:pt x="2555708" y="2225990"/>
                  <a:pt x="2591735" y="2221487"/>
                </a:cubicBezTo>
                <a:cubicBezTo>
                  <a:pt x="2655262" y="2213547"/>
                  <a:pt x="2621613" y="2217378"/>
                  <a:pt x="2692712" y="2210268"/>
                </a:cubicBezTo>
                <a:cubicBezTo>
                  <a:pt x="2703932" y="2206528"/>
                  <a:pt x="2714961" y="2202160"/>
                  <a:pt x="2726371" y="2199048"/>
                </a:cubicBezTo>
                <a:cubicBezTo>
                  <a:pt x="2740458" y="2195206"/>
                  <a:pt x="2757629" y="2194638"/>
                  <a:pt x="2771249" y="2187828"/>
                </a:cubicBezTo>
                <a:cubicBezTo>
                  <a:pt x="2777279" y="2184813"/>
                  <a:pt x="2782185" y="2179883"/>
                  <a:pt x="2788079" y="2176609"/>
                </a:cubicBezTo>
                <a:cubicBezTo>
                  <a:pt x="2799045" y="2170517"/>
                  <a:pt x="2810847" y="2166003"/>
                  <a:pt x="2821738" y="2159779"/>
                </a:cubicBezTo>
                <a:cubicBezTo>
                  <a:pt x="2837054" y="2151027"/>
                  <a:pt x="2866616" y="2131730"/>
                  <a:pt x="2866616" y="2131730"/>
                </a:cubicBezTo>
                <a:cubicBezTo>
                  <a:pt x="2901084" y="2062798"/>
                  <a:pt x="2846712" y="2161497"/>
                  <a:pt x="2905885" y="2092462"/>
                </a:cubicBezTo>
                <a:cubicBezTo>
                  <a:pt x="2910903" y="2086608"/>
                  <a:pt x="2909057" y="2077337"/>
                  <a:pt x="2911495" y="2070022"/>
                </a:cubicBezTo>
                <a:cubicBezTo>
                  <a:pt x="2914679" y="2060469"/>
                  <a:pt x="2918974" y="2051323"/>
                  <a:pt x="2922714" y="2041973"/>
                </a:cubicBezTo>
                <a:cubicBezTo>
                  <a:pt x="2920844" y="2006444"/>
                  <a:pt x="2920326" y="1970819"/>
                  <a:pt x="2917105" y="1935387"/>
                </a:cubicBezTo>
                <a:cubicBezTo>
                  <a:pt x="2914962" y="1911812"/>
                  <a:pt x="2899883" y="1920646"/>
                  <a:pt x="2917105" y="1890508"/>
                </a:cubicBezTo>
                <a:cubicBezTo>
                  <a:pt x="2923500" y="1879317"/>
                  <a:pt x="2963103" y="1869865"/>
                  <a:pt x="2967593" y="1868069"/>
                </a:cubicBezTo>
                <a:cubicBezTo>
                  <a:pt x="2976943" y="1864329"/>
                  <a:pt x="2985927" y="1859499"/>
                  <a:pt x="2995642" y="1856849"/>
                </a:cubicBezTo>
                <a:cubicBezTo>
                  <a:pt x="3010357" y="1852836"/>
                  <a:pt x="3062835" y="1847251"/>
                  <a:pt x="3074180" y="1845630"/>
                </a:cubicBezTo>
                <a:cubicBezTo>
                  <a:pt x="3085440" y="1844021"/>
                  <a:pt x="3096647" y="1842055"/>
                  <a:pt x="3107838" y="1840020"/>
                </a:cubicBezTo>
                <a:cubicBezTo>
                  <a:pt x="3117219" y="1838314"/>
                  <a:pt x="3126418" y="1835524"/>
                  <a:pt x="3135888" y="1834410"/>
                </a:cubicBezTo>
                <a:cubicBezTo>
                  <a:pt x="3158251" y="1831779"/>
                  <a:pt x="3180766" y="1830670"/>
                  <a:pt x="3203205" y="1828800"/>
                </a:cubicBezTo>
                <a:cubicBezTo>
                  <a:pt x="3210685" y="1825060"/>
                  <a:pt x="3217635" y="1819984"/>
                  <a:pt x="3225645" y="1817581"/>
                </a:cubicBezTo>
                <a:cubicBezTo>
                  <a:pt x="3280609" y="1801092"/>
                  <a:pt x="3241152" y="1824072"/>
                  <a:pt x="3276133" y="1800751"/>
                </a:cubicBezTo>
                <a:cubicBezTo>
                  <a:pt x="3272821" y="1767635"/>
                  <a:pt x="3278229" y="1741139"/>
                  <a:pt x="3253694" y="1716604"/>
                </a:cubicBezTo>
                <a:cubicBezTo>
                  <a:pt x="3247781" y="1710691"/>
                  <a:pt x="3238734" y="1709124"/>
                  <a:pt x="3231254" y="1705384"/>
                </a:cubicBezTo>
                <a:cubicBezTo>
                  <a:pt x="3205075" y="1666115"/>
                  <a:pt x="3220035" y="1679205"/>
                  <a:pt x="3191986" y="1660506"/>
                </a:cubicBezTo>
                <a:cubicBezTo>
                  <a:pt x="3188246" y="1653026"/>
                  <a:pt x="3180766" y="1646430"/>
                  <a:pt x="3180766" y="1638067"/>
                </a:cubicBezTo>
                <a:cubicBezTo>
                  <a:pt x="3180766" y="1469285"/>
                  <a:pt x="3160039" y="1506475"/>
                  <a:pt x="3203205" y="1441723"/>
                </a:cubicBezTo>
                <a:cubicBezTo>
                  <a:pt x="3206719" y="1427666"/>
                  <a:pt x="3207801" y="1412649"/>
                  <a:pt x="3220035" y="1402454"/>
                </a:cubicBezTo>
                <a:cubicBezTo>
                  <a:pt x="3226459" y="1397101"/>
                  <a:pt x="3234994" y="1394975"/>
                  <a:pt x="3242474" y="1391235"/>
                </a:cubicBezTo>
                <a:cubicBezTo>
                  <a:pt x="3255826" y="1351180"/>
                  <a:pt x="3247134" y="1367417"/>
                  <a:pt x="3264913" y="1340746"/>
                </a:cubicBezTo>
                <a:cubicBezTo>
                  <a:pt x="3266783" y="1307087"/>
                  <a:pt x="3265473" y="1273100"/>
                  <a:pt x="3270523" y="1239770"/>
                </a:cubicBezTo>
                <a:cubicBezTo>
                  <a:pt x="3274872" y="1211068"/>
                  <a:pt x="3292962" y="1155622"/>
                  <a:pt x="3292962" y="1155622"/>
                </a:cubicBezTo>
                <a:cubicBezTo>
                  <a:pt x="3294458" y="1142158"/>
                  <a:pt x="3306426" y="1068110"/>
                  <a:pt x="3292962" y="1054646"/>
                </a:cubicBezTo>
                <a:cubicBezTo>
                  <a:pt x="3280989" y="1042673"/>
                  <a:pt x="3259303" y="1050906"/>
                  <a:pt x="3242474" y="1049036"/>
                </a:cubicBezTo>
                <a:cubicBezTo>
                  <a:pt x="3237195" y="1012082"/>
                  <a:pt x="3225844" y="957969"/>
                  <a:pt x="3248084" y="925620"/>
                </a:cubicBezTo>
                <a:cubicBezTo>
                  <a:pt x="3257677" y="911667"/>
                  <a:pt x="3281743" y="921880"/>
                  <a:pt x="3298572" y="920010"/>
                </a:cubicBezTo>
                <a:cubicBezTo>
                  <a:pt x="3306052" y="918140"/>
                  <a:pt x="3314596" y="918677"/>
                  <a:pt x="3321011" y="914400"/>
                </a:cubicBezTo>
                <a:cubicBezTo>
                  <a:pt x="3326621" y="910660"/>
                  <a:pt x="3327464" y="902338"/>
                  <a:pt x="3332231" y="897571"/>
                </a:cubicBezTo>
                <a:cubicBezTo>
                  <a:pt x="3336999" y="892804"/>
                  <a:pt x="3343451" y="890091"/>
                  <a:pt x="3349061" y="886351"/>
                </a:cubicBezTo>
                <a:cubicBezTo>
                  <a:pt x="3361885" y="847876"/>
                  <a:pt x="3346738" y="895639"/>
                  <a:pt x="3360280" y="841473"/>
                </a:cubicBezTo>
                <a:cubicBezTo>
                  <a:pt x="3361714" y="835736"/>
                  <a:pt x="3364020" y="830253"/>
                  <a:pt x="3365890" y="824643"/>
                </a:cubicBezTo>
                <a:cubicBezTo>
                  <a:pt x="3364020" y="817163"/>
                  <a:pt x="3365732" y="807656"/>
                  <a:pt x="3360280" y="802204"/>
                </a:cubicBezTo>
                <a:cubicBezTo>
                  <a:pt x="3354828" y="796752"/>
                  <a:pt x="3344928" y="799631"/>
                  <a:pt x="3337841" y="796594"/>
                </a:cubicBezTo>
                <a:cubicBezTo>
                  <a:pt x="3331644" y="793938"/>
                  <a:pt x="3326621" y="789115"/>
                  <a:pt x="3321011" y="785375"/>
                </a:cubicBezTo>
                <a:cubicBezTo>
                  <a:pt x="3317271" y="779765"/>
                  <a:pt x="3312807" y="774575"/>
                  <a:pt x="3309792" y="768545"/>
                </a:cubicBezTo>
                <a:cubicBezTo>
                  <a:pt x="3307148" y="763256"/>
                  <a:pt x="3308363" y="755897"/>
                  <a:pt x="3304182" y="751716"/>
                </a:cubicBezTo>
                <a:cubicBezTo>
                  <a:pt x="3300001" y="747535"/>
                  <a:pt x="3292963" y="747976"/>
                  <a:pt x="3287353" y="746106"/>
                </a:cubicBezTo>
                <a:cubicBezTo>
                  <a:pt x="3283613" y="740496"/>
                  <a:pt x="3279478" y="735130"/>
                  <a:pt x="3276133" y="729276"/>
                </a:cubicBezTo>
                <a:cubicBezTo>
                  <a:pt x="3271984" y="722015"/>
                  <a:pt x="3270826" y="712750"/>
                  <a:pt x="3264913" y="706837"/>
                </a:cubicBezTo>
                <a:cubicBezTo>
                  <a:pt x="3260732" y="702656"/>
                  <a:pt x="3253821" y="702661"/>
                  <a:pt x="3248084" y="701227"/>
                </a:cubicBezTo>
                <a:cubicBezTo>
                  <a:pt x="3238834" y="698914"/>
                  <a:pt x="3229385" y="697487"/>
                  <a:pt x="3220035" y="695617"/>
                </a:cubicBezTo>
                <a:cubicBezTo>
                  <a:pt x="3190116" y="697487"/>
                  <a:pt x="3159889" y="696552"/>
                  <a:pt x="3130278" y="701227"/>
                </a:cubicBezTo>
                <a:cubicBezTo>
                  <a:pt x="3123618" y="702279"/>
                  <a:pt x="3118628" y="708131"/>
                  <a:pt x="3113448" y="712447"/>
                </a:cubicBezTo>
                <a:cubicBezTo>
                  <a:pt x="3097251" y="725945"/>
                  <a:pt x="3096431" y="729558"/>
                  <a:pt x="3085399" y="746106"/>
                </a:cubicBezTo>
                <a:cubicBezTo>
                  <a:pt x="3059220" y="744236"/>
                  <a:pt x="3020214" y="763092"/>
                  <a:pt x="3006862" y="740496"/>
                </a:cubicBezTo>
                <a:cubicBezTo>
                  <a:pt x="2986862" y="706650"/>
                  <a:pt x="3009457" y="661887"/>
                  <a:pt x="3012472" y="622690"/>
                </a:cubicBezTo>
                <a:cubicBezTo>
                  <a:pt x="3013203" y="613183"/>
                  <a:pt x="3013817" y="603169"/>
                  <a:pt x="3018081" y="594641"/>
                </a:cubicBezTo>
                <a:cubicBezTo>
                  <a:pt x="3021629" y="587545"/>
                  <a:pt x="3029301" y="583421"/>
                  <a:pt x="3034911" y="577811"/>
                </a:cubicBezTo>
                <a:cubicBezTo>
                  <a:pt x="3045640" y="545627"/>
                  <a:pt x="3032838" y="575667"/>
                  <a:pt x="3057350" y="544152"/>
                </a:cubicBezTo>
                <a:cubicBezTo>
                  <a:pt x="3065628" y="533508"/>
                  <a:pt x="3068570" y="517974"/>
                  <a:pt x="3079789" y="510494"/>
                </a:cubicBezTo>
                <a:lnTo>
                  <a:pt x="3113448" y="488054"/>
                </a:lnTo>
                <a:cubicBezTo>
                  <a:pt x="3145603" y="439824"/>
                  <a:pt x="3102788" y="496582"/>
                  <a:pt x="3141497" y="465615"/>
                </a:cubicBezTo>
                <a:cubicBezTo>
                  <a:pt x="3177746" y="436616"/>
                  <a:pt x="3127246" y="457277"/>
                  <a:pt x="3169546" y="443176"/>
                </a:cubicBezTo>
                <a:cubicBezTo>
                  <a:pt x="3171416" y="435696"/>
                  <a:pt x="3170879" y="427151"/>
                  <a:pt x="3175156" y="420736"/>
                </a:cubicBezTo>
                <a:cubicBezTo>
                  <a:pt x="3178896" y="415126"/>
                  <a:pt x="3187219" y="414284"/>
                  <a:pt x="3191986" y="409517"/>
                </a:cubicBezTo>
                <a:cubicBezTo>
                  <a:pt x="3202859" y="398644"/>
                  <a:pt x="3204253" y="389543"/>
                  <a:pt x="3208815" y="375858"/>
                </a:cubicBezTo>
                <a:cubicBezTo>
                  <a:pt x="3206945" y="368378"/>
                  <a:pt x="3207686" y="359693"/>
                  <a:pt x="3203205" y="353419"/>
                </a:cubicBezTo>
                <a:cubicBezTo>
                  <a:pt x="3197771" y="345811"/>
                  <a:pt x="3188374" y="342023"/>
                  <a:pt x="3180766" y="336589"/>
                </a:cubicBezTo>
                <a:cubicBezTo>
                  <a:pt x="3161737" y="322997"/>
                  <a:pt x="3167947" y="326707"/>
                  <a:pt x="3147107" y="319760"/>
                </a:cubicBezTo>
                <a:cubicBezTo>
                  <a:pt x="3122046" y="257105"/>
                  <a:pt x="3153350" y="327504"/>
                  <a:pt x="3113448" y="263662"/>
                </a:cubicBezTo>
                <a:cubicBezTo>
                  <a:pt x="3110314" y="258647"/>
                  <a:pt x="3110483" y="252121"/>
                  <a:pt x="3107838" y="246832"/>
                </a:cubicBezTo>
                <a:cubicBezTo>
                  <a:pt x="3104823" y="240802"/>
                  <a:pt x="3099357" y="236164"/>
                  <a:pt x="3096619" y="230003"/>
                </a:cubicBezTo>
                <a:cubicBezTo>
                  <a:pt x="3091816" y="219196"/>
                  <a:pt x="3092970" y="205429"/>
                  <a:pt x="3085399" y="196344"/>
                </a:cubicBezTo>
                <a:cubicBezTo>
                  <a:pt x="3053034" y="157506"/>
                  <a:pt x="3069502" y="170787"/>
                  <a:pt x="3040521" y="151465"/>
                </a:cubicBezTo>
                <a:cubicBezTo>
                  <a:pt x="3036859" y="145973"/>
                  <a:pt x="3009556" y="103670"/>
                  <a:pt x="3001252" y="95367"/>
                </a:cubicBezTo>
                <a:cubicBezTo>
                  <a:pt x="2996484" y="90600"/>
                  <a:pt x="2990452" y="87163"/>
                  <a:pt x="2984422" y="84148"/>
                </a:cubicBezTo>
                <a:cubicBezTo>
                  <a:pt x="2939052" y="61464"/>
                  <a:pt x="2886764" y="62539"/>
                  <a:pt x="2838567" y="50489"/>
                </a:cubicBezTo>
                <a:cubicBezTo>
                  <a:pt x="2823608" y="46749"/>
                  <a:pt x="2808809" y="42293"/>
                  <a:pt x="2793689" y="39269"/>
                </a:cubicBezTo>
                <a:cubicBezTo>
                  <a:pt x="2779556" y="36443"/>
                  <a:pt x="2716383" y="25196"/>
                  <a:pt x="2687102" y="16830"/>
                </a:cubicBezTo>
                <a:cubicBezTo>
                  <a:pt x="2681416" y="15205"/>
                  <a:pt x="2675708" y="13549"/>
                  <a:pt x="2670273" y="11220"/>
                </a:cubicBezTo>
                <a:cubicBezTo>
                  <a:pt x="2662587" y="7926"/>
                  <a:pt x="2655314" y="3740"/>
                  <a:pt x="2647834" y="0"/>
                </a:cubicBezTo>
                <a:cubicBezTo>
                  <a:pt x="2609255" y="25720"/>
                  <a:pt x="2626968" y="18177"/>
                  <a:pt x="2597345" y="28049"/>
                </a:cubicBezTo>
                <a:cubicBezTo>
                  <a:pt x="2557684" y="54491"/>
                  <a:pt x="2606784" y="21307"/>
                  <a:pt x="2558076" y="56098"/>
                </a:cubicBezTo>
                <a:cubicBezTo>
                  <a:pt x="2552590" y="60017"/>
                  <a:pt x="2546857" y="63578"/>
                  <a:pt x="2541247" y="67318"/>
                </a:cubicBezTo>
                <a:cubicBezTo>
                  <a:pt x="2511326" y="112200"/>
                  <a:pt x="2550597" y="57968"/>
                  <a:pt x="2513198" y="95367"/>
                </a:cubicBezTo>
                <a:cubicBezTo>
                  <a:pt x="2508430" y="100135"/>
                  <a:pt x="2504993" y="106166"/>
                  <a:pt x="2501978" y="112197"/>
                </a:cubicBezTo>
                <a:cubicBezTo>
                  <a:pt x="2499333" y="117486"/>
                  <a:pt x="2500154" y="124483"/>
                  <a:pt x="2496368" y="129026"/>
                </a:cubicBezTo>
                <a:cubicBezTo>
                  <a:pt x="2490382" y="136208"/>
                  <a:pt x="2481537" y="140421"/>
                  <a:pt x="2473929" y="145855"/>
                </a:cubicBezTo>
                <a:cubicBezTo>
                  <a:pt x="2468443" y="149774"/>
                  <a:pt x="2463130" y="154060"/>
                  <a:pt x="2457100" y="157075"/>
                </a:cubicBezTo>
                <a:cubicBezTo>
                  <a:pt x="2449053" y="161099"/>
                  <a:pt x="2425019" y="166498"/>
                  <a:pt x="2417831" y="168295"/>
                </a:cubicBezTo>
                <a:cubicBezTo>
                  <a:pt x="2412221" y="173905"/>
                  <a:pt x="2408252" y="181902"/>
                  <a:pt x="2401002" y="185124"/>
                </a:cubicBezTo>
                <a:cubicBezTo>
                  <a:pt x="2390608" y="189744"/>
                  <a:pt x="2378497" y="188503"/>
                  <a:pt x="2367343" y="190734"/>
                </a:cubicBezTo>
                <a:cubicBezTo>
                  <a:pt x="2359783" y="192246"/>
                  <a:pt x="2352383" y="194474"/>
                  <a:pt x="2344903" y="196344"/>
                </a:cubicBezTo>
                <a:cubicBezTo>
                  <a:pt x="2339293" y="200084"/>
                  <a:pt x="2333468" y="203518"/>
                  <a:pt x="2328074" y="207563"/>
                </a:cubicBezTo>
                <a:cubicBezTo>
                  <a:pt x="2318495" y="214747"/>
                  <a:pt x="2310179" y="223657"/>
                  <a:pt x="2300025" y="230003"/>
                </a:cubicBezTo>
                <a:cubicBezTo>
                  <a:pt x="2295010" y="233137"/>
                  <a:pt x="2288932" y="234179"/>
                  <a:pt x="2283195" y="235613"/>
                </a:cubicBezTo>
                <a:cubicBezTo>
                  <a:pt x="2242375" y="245817"/>
                  <a:pt x="2266481" y="236833"/>
                  <a:pt x="2221488" y="246832"/>
                </a:cubicBezTo>
                <a:cubicBezTo>
                  <a:pt x="2215715" y="248115"/>
                  <a:pt x="2210322" y="250743"/>
                  <a:pt x="2204658" y="252442"/>
                </a:cubicBezTo>
                <a:cubicBezTo>
                  <a:pt x="2191619" y="256354"/>
                  <a:pt x="2178428" y="259750"/>
                  <a:pt x="2165389" y="263662"/>
                </a:cubicBezTo>
                <a:cubicBezTo>
                  <a:pt x="2159725" y="265361"/>
                  <a:pt x="2154467" y="269003"/>
                  <a:pt x="2148560" y="269271"/>
                </a:cubicBezTo>
                <a:cubicBezTo>
                  <a:pt x="2071949" y="272753"/>
                  <a:pt x="1995225" y="273011"/>
                  <a:pt x="1918557" y="274881"/>
                </a:cubicBezTo>
                <a:cubicBezTo>
                  <a:pt x="1876254" y="288983"/>
                  <a:pt x="1928401" y="269959"/>
                  <a:pt x="1884899" y="291711"/>
                </a:cubicBezTo>
                <a:cubicBezTo>
                  <a:pt x="1879610" y="294356"/>
                  <a:pt x="1873679" y="295451"/>
                  <a:pt x="1868069" y="297321"/>
                </a:cubicBezTo>
                <a:cubicBezTo>
                  <a:pt x="1862459" y="302931"/>
                  <a:pt x="1857841" y="309749"/>
                  <a:pt x="1851240" y="314150"/>
                </a:cubicBezTo>
                <a:cubicBezTo>
                  <a:pt x="1846320" y="317430"/>
                  <a:pt x="1839579" y="316888"/>
                  <a:pt x="1834410" y="319760"/>
                </a:cubicBezTo>
                <a:cubicBezTo>
                  <a:pt x="1822623" y="326308"/>
                  <a:pt x="1811971" y="334719"/>
                  <a:pt x="1800751" y="342199"/>
                </a:cubicBezTo>
                <a:lnTo>
                  <a:pt x="1783922" y="353419"/>
                </a:lnTo>
                <a:cubicBezTo>
                  <a:pt x="1739757" y="309254"/>
                  <a:pt x="1796055" y="372073"/>
                  <a:pt x="1761483" y="302930"/>
                </a:cubicBezTo>
                <a:cubicBezTo>
                  <a:pt x="1758468" y="296900"/>
                  <a:pt x="1750683" y="294726"/>
                  <a:pt x="1744653" y="291711"/>
                </a:cubicBezTo>
                <a:cubicBezTo>
                  <a:pt x="1735683" y="287226"/>
                  <a:pt x="1713776" y="282889"/>
                  <a:pt x="1705384" y="280491"/>
                </a:cubicBezTo>
                <a:cubicBezTo>
                  <a:pt x="1699698" y="278866"/>
                  <a:pt x="1694165" y="276751"/>
                  <a:pt x="1688555" y="274881"/>
                </a:cubicBezTo>
                <a:cubicBezTo>
                  <a:pt x="1672002" y="250053"/>
                  <a:pt x="1685083" y="261499"/>
                  <a:pt x="1654896" y="252442"/>
                </a:cubicBezTo>
                <a:cubicBezTo>
                  <a:pt x="1643568" y="249044"/>
                  <a:pt x="1621237" y="241222"/>
                  <a:pt x="1621237" y="241222"/>
                </a:cubicBezTo>
                <a:cubicBezTo>
                  <a:pt x="1598798" y="243092"/>
                  <a:pt x="1576130" y="243130"/>
                  <a:pt x="1553919" y="246832"/>
                </a:cubicBezTo>
                <a:cubicBezTo>
                  <a:pt x="1542254" y="248776"/>
                  <a:pt x="1532022" y="256814"/>
                  <a:pt x="1520261" y="258052"/>
                </a:cubicBezTo>
                <a:lnTo>
                  <a:pt x="1413674" y="269271"/>
                </a:lnTo>
                <a:cubicBezTo>
                  <a:pt x="1383264" y="273072"/>
                  <a:pt x="1392539" y="273707"/>
                  <a:pt x="1368795" y="280491"/>
                </a:cubicBezTo>
                <a:cubicBezTo>
                  <a:pt x="1354558" y="284559"/>
                  <a:pt x="1342980" y="285946"/>
                  <a:pt x="1329527" y="291711"/>
                </a:cubicBezTo>
                <a:cubicBezTo>
                  <a:pt x="1321841" y="295005"/>
                  <a:pt x="1314568" y="299190"/>
                  <a:pt x="1307088" y="302930"/>
                </a:cubicBezTo>
                <a:cubicBezTo>
                  <a:pt x="1281895" y="328123"/>
                  <a:pt x="1297785" y="317250"/>
                  <a:pt x="1256599" y="330979"/>
                </a:cubicBezTo>
                <a:lnTo>
                  <a:pt x="1239770" y="336589"/>
                </a:lnTo>
                <a:lnTo>
                  <a:pt x="1222940" y="342199"/>
                </a:lnTo>
                <a:cubicBezTo>
                  <a:pt x="1217330" y="347809"/>
                  <a:pt x="1212712" y="354627"/>
                  <a:pt x="1206111" y="359028"/>
                </a:cubicBezTo>
                <a:cubicBezTo>
                  <a:pt x="1201191" y="362308"/>
                  <a:pt x="1194716" y="362309"/>
                  <a:pt x="1189281" y="364638"/>
                </a:cubicBezTo>
                <a:cubicBezTo>
                  <a:pt x="1181595" y="367932"/>
                  <a:pt x="1174528" y="372564"/>
                  <a:pt x="1166842" y="375858"/>
                </a:cubicBezTo>
                <a:cubicBezTo>
                  <a:pt x="1161407" y="378187"/>
                  <a:pt x="1155302" y="378824"/>
                  <a:pt x="1150013" y="381468"/>
                </a:cubicBezTo>
                <a:cubicBezTo>
                  <a:pt x="1143983" y="384483"/>
                  <a:pt x="1139443" y="390183"/>
                  <a:pt x="1133183" y="392687"/>
                </a:cubicBezTo>
                <a:cubicBezTo>
                  <a:pt x="1131845" y="393222"/>
                  <a:pt x="1081440" y="407856"/>
                  <a:pt x="1071475" y="409517"/>
                </a:cubicBezTo>
                <a:cubicBezTo>
                  <a:pt x="1056604" y="411996"/>
                  <a:pt x="1041497" y="412835"/>
                  <a:pt x="1026597" y="415127"/>
                </a:cubicBezTo>
                <a:cubicBezTo>
                  <a:pt x="1017173" y="416577"/>
                  <a:pt x="1007898" y="418866"/>
                  <a:pt x="998548" y="420736"/>
                </a:cubicBezTo>
                <a:cubicBezTo>
                  <a:pt x="992938" y="424476"/>
                  <a:pt x="987915" y="429300"/>
                  <a:pt x="981718" y="431956"/>
                </a:cubicBezTo>
                <a:cubicBezTo>
                  <a:pt x="956548" y="442743"/>
                  <a:pt x="964288" y="432257"/>
                  <a:pt x="942449" y="443176"/>
                </a:cubicBezTo>
                <a:cubicBezTo>
                  <a:pt x="936419" y="446191"/>
                  <a:pt x="931650" y="451380"/>
                  <a:pt x="925620" y="454395"/>
                </a:cubicBezTo>
                <a:cubicBezTo>
                  <a:pt x="913589" y="460411"/>
                  <a:pt x="892266" y="463054"/>
                  <a:pt x="880741" y="465615"/>
                </a:cubicBezTo>
                <a:cubicBezTo>
                  <a:pt x="841268" y="474387"/>
                  <a:pt x="874281" y="467462"/>
                  <a:pt x="841473" y="476835"/>
                </a:cubicBezTo>
                <a:cubicBezTo>
                  <a:pt x="834060" y="478953"/>
                  <a:pt x="826514" y="480574"/>
                  <a:pt x="819034" y="482444"/>
                </a:cubicBezTo>
                <a:cubicBezTo>
                  <a:pt x="811554" y="488054"/>
                  <a:pt x="804957" y="495092"/>
                  <a:pt x="796594" y="499274"/>
                </a:cubicBezTo>
                <a:cubicBezTo>
                  <a:pt x="786016" y="504563"/>
                  <a:pt x="774601" y="508550"/>
                  <a:pt x="762935" y="510494"/>
                </a:cubicBezTo>
                <a:cubicBezTo>
                  <a:pt x="697920" y="521328"/>
                  <a:pt x="664763" y="483379"/>
                  <a:pt x="639519" y="488054"/>
                </a:cubicBezTo>
                <a:close/>
              </a:path>
            </a:pathLst>
          </a:custGeom>
          <a:solidFill>
            <a:srgbClr val="FFCC66">
              <a:alpha val="38824"/>
            </a:srgbClr>
          </a:solidFill>
          <a:ln w="25400" cap="flat">
            <a:solidFill>
              <a:srgbClr val="FFCC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tratumNo1"/>
              <a:ea typeface="StratumNo1"/>
              <a:cs typeface="StratumNo1"/>
              <a:sym typeface="StratumNo1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3540E5ED-BD95-410A-9B90-BFE70C3DBF7E}"/>
              </a:ext>
            </a:extLst>
          </p:cNvPr>
          <p:cNvSpPr/>
          <p:nvPr/>
        </p:nvSpPr>
        <p:spPr>
          <a:xfrm>
            <a:off x="6527224" y="4981163"/>
            <a:ext cx="3960000" cy="1084419"/>
          </a:xfrm>
          <a:prstGeom prst="roundRect">
            <a:avLst>
              <a:gd name="adj" fmla="val 11644"/>
            </a:avLst>
          </a:prstGeom>
          <a:solidFill>
            <a:srgbClr val="5D5F6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Юго-Восточная Европа: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слабый рост МК, низкие объёмы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15DB3F1-D9B5-4163-82E5-1E5BB6F067A5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10487224" y="5523373"/>
            <a:ext cx="5692576" cy="772788"/>
          </a:xfrm>
          <a:prstGeom prst="straightConnector1">
            <a:avLst/>
          </a:prstGeom>
          <a:noFill/>
          <a:ln w="38100" cap="flat">
            <a:solidFill>
              <a:srgbClr val="B1051D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52BDA18F-8E96-4B7C-B58E-D5006474626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3498571" y="1085953"/>
            <a:ext cx="7940687" cy="3002268"/>
          </a:xfrm>
          <a:prstGeom prst="straightConnector1">
            <a:avLst/>
          </a:prstGeom>
          <a:noFill/>
          <a:ln w="38100" cap="flat">
            <a:solidFill>
              <a:srgbClr val="B1051D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0" name="Picture 6" descr="National Innovation Centre, Newcastle University | J &amp; D Pierce">
            <a:extLst>
              <a:ext uri="{FF2B5EF4-FFF2-40B4-BE49-F238E27FC236}">
                <a16:creationId xmlns:a16="http://schemas.microsoft.com/office/drawing/2014/main" id="{09766176-FF48-4DB6-97F4-37040A4C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722" y="1324697"/>
            <a:ext cx="2990924" cy="20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Картинки по запросу &quot;brexit&quot;">
            <a:extLst>
              <a:ext uri="{FF2B5EF4-FFF2-40B4-BE49-F238E27FC236}">
                <a16:creationId xmlns:a16="http://schemas.microsoft.com/office/drawing/2014/main" id="{8DE0505D-E9AA-4C43-9F39-860DD9FA9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215" y="1324698"/>
            <a:ext cx="3268985" cy="217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28498B8-7848-450F-9966-4E46BA19B6A8}"/>
              </a:ext>
            </a:extLst>
          </p:cNvPr>
          <p:cNvSpPr txBox="1"/>
          <p:nvPr/>
        </p:nvSpPr>
        <p:spPr>
          <a:xfrm>
            <a:off x="323776" y="3122194"/>
            <a:ext cx="2990924" cy="830995"/>
          </a:xfrm>
          <a:prstGeom prst="rect">
            <a:avLst/>
          </a:prstGeom>
          <a:solidFill>
            <a:srgbClr val="5D5F6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Широкое применение МК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sym typeface="StratumNo1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FF2192-51F6-40C0-81B2-9D0CCD18411E}"/>
              </a:ext>
            </a:extLst>
          </p:cNvPr>
          <p:cNvSpPr txBox="1"/>
          <p:nvPr/>
        </p:nvSpPr>
        <p:spPr>
          <a:xfrm>
            <a:off x="3420151" y="3496541"/>
            <a:ext cx="3260049" cy="4616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5D5F62"/>
                </a:solidFill>
                <a:effectLst/>
                <a:uFillTx/>
                <a:latin typeface="+mn-lt"/>
                <a:sym typeface="StratumNo1"/>
              </a:rPr>
              <a:t>BREXIT – ….?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D035A9B0-BC17-40EC-8FCB-BD7304EF5D84}"/>
              </a:ext>
            </a:extLst>
          </p:cNvPr>
          <p:cNvSpPr/>
          <p:nvPr/>
        </p:nvSpPr>
        <p:spPr>
          <a:xfrm>
            <a:off x="316942" y="282224"/>
            <a:ext cx="6363258" cy="803729"/>
          </a:xfrm>
          <a:prstGeom prst="roundRect">
            <a:avLst>
              <a:gd name="adj" fmla="val 21244"/>
            </a:avLst>
          </a:prstGeom>
          <a:solidFill>
            <a:srgbClr val="5D5F6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Великобритания: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0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Уверенный рост МК</a:t>
            </a:r>
            <a:endParaRPr kumimoji="0" lang="ru-RU" sz="20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2A2F9D14-38DF-40C7-B87D-5DB8574A62E1}"/>
              </a:ext>
            </a:extLst>
          </p:cNvPr>
          <p:cNvSpPr/>
          <p:nvPr/>
        </p:nvSpPr>
        <p:spPr>
          <a:xfrm>
            <a:off x="15164083" y="4284683"/>
            <a:ext cx="514282" cy="528551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tratumNo1"/>
              <a:ea typeface="StratumNo1"/>
              <a:cs typeface="StratumNo1"/>
              <a:sym typeface="StratumNo1"/>
            </a:endParaRPr>
          </a:p>
        </p:txBody>
      </p:sp>
    </p:spTree>
    <p:extLst>
      <p:ext uri="{BB962C8B-B14F-4D97-AF65-F5344CB8AC3E}">
        <p14:creationId xmlns:p14="http://schemas.microsoft.com/office/powerpoint/2010/main" val="16981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15" grpId="0" animBg="1"/>
      <p:bldP spid="8" grpId="0" animBg="1"/>
      <p:bldP spid="13" grpId="0" animBg="1"/>
      <p:bldP spid="27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рта европы 2020&quot;">
            <a:extLst>
              <a:ext uri="{FF2B5EF4-FFF2-40B4-BE49-F238E27FC236}">
                <a16:creationId xmlns:a16="http://schemas.microsoft.com/office/drawing/2014/main" id="{99D9D6DB-3228-41C9-BBE4-D62FF92D3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6000" y="0"/>
            <a:ext cx="9252000" cy="9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937A14F-6986-4A98-932F-964EC4358476}"/>
              </a:ext>
            </a:extLst>
          </p:cNvPr>
          <p:cNvSpPr/>
          <p:nvPr/>
        </p:nvSpPr>
        <p:spPr>
          <a:xfrm>
            <a:off x="4603542" y="9459551"/>
            <a:ext cx="9080913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1. Краткий обзор рынка МК в Европе</a:t>
            </a:r>
            <a:endParaRPr kumimoji="0" lang="en-US" sz="32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B1221CF-18C9-43B9-8B1C-7BACEBD7C817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7901202" y="1263754"/>
            <a:ext cx="4788103" cy="3308246"/>
          </a:xfrm>
          <a:prstGeom prst="straightConnector1">
            <a:avLst/>
          </a:prstGeom>
          <a:noFill/>
          <a:ln w="38100" cap="flat">
            <a:solidFill>
              <a:srgbClr val="B1051D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754A4A6-CD79-4FFD-BBD1-96B4B41EA82A}"/>
              </a:ext>
            </a:extLst>
          </p:cNvPr>
          <p:cNvSpPr/>
          <p:nvPr/>
        </p:nvSpPr>
        <p:spPr>
          <a:xfrm>
            <a:off x="5114411" y="180466"/>
            <a:ext cx="5573581" cy="1083288"/>
          </a:xfrm>
          <a:prstGeom prst="roundRect">
            <a:avLst>
              <a:gd name="adj" fmla="val 21244"/>
            </a:avLst>
          </a:prstGeom>
          <a:solidFill>
            <a:srgbClr val="5D5F62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Нидерланды и Бельгия: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2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рост МК </a:t>
            </a:r>
            <a:r>
              <a:rPr lang="en-US" sz="2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лет</a:t>
            </a:r>
            <a:endParaRPr kumimoji="0" lang="ru-RU" sz="28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E34D45-E117-4A69-AADC-0A38D132232E}"/>
              </a:ext>
            </a:extLst>
          </p:cNvPr>
          <p:cNvSpPr txBox="1"/>
          <p:nvPr/>
        </p:nvSpPr>
        <p:spPr>
          <a:xfrm>
            <a:off x="217234" y="2750648"/>
            <a:ext cx="3780000" cy="853811"/>
          </a:xfrm>
          <a:prstGeom prst="rect">
            <a:avLst/>
          </a:prstGeom>
          <a:solidFill>
            <a:srgbClr val="5D5F6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StratumNo1"/>
              </a:rPr>
              <a:t>Нидерланды:</a:t>
            </a: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StratumNo1"/>
              </a:rPr>
              <a:t> около 466.000 тонн МК/год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sym typeface="StratumNo1"/>
            </a:endParaRPr>
          </a:p>
        </p:txBody>
      </p:sp>
      <p:pic>
        <p:nvPicPr>
          <p:cNvPr id="2" name="Picture 2" descr="Флаг">
            <a:extLst>
              <a:ext uri="{FF2B5EF4-FFF2-40B4-BE49-F238E27FC236}">
                <a16:creationId xmlns:a16="http://schemas.microsoft.com/office/drawing/2014/main" id="{430ED80F-1C0D-4509-8EA0-1F6207E30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593" y="205490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лаг">
            <a:extLst>
              <a:ext uri="{FF2B5EF4-FFF2-40B4-BE49-F238E27FC236}">
                <a16:creationId xmlns:a16="http://schemas.microsoft.com/office/drawing/2014/main" id="{DFF20BF3-95F9-4CB4-AF45-5D17CD0A7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591" y="4838602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4E70FC-05A0-40AC-B9AE-311CA8D9A878}"/>
              </a:ext>
            </a:extLst>
          </p:cNvPr>
          <p:cNvSpPr txBox="1"/>
          <p:nvPr/>
        </p:nvSpPr>
        <p:spPr>
          <a:xfrm>
            <a:off x="216592" y="7398059"/>
            <a:ext cx="3780000" cy="853811"/>
          </a:xfrm>
          <a:prstGeom prst="rect">
            <a:avLst/>
          </a:prstGeom>
          <a:solidFill>
            <a:srgbClr val="5D5F6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StratumNo1"/>
              </a:rPr>
              <a:t>Бельгия:</a:t>
            </a:r>
            <a:r>
              <a:rPr kumimoji="0" lang="ru-RU" sz="24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StratumNo1"/>
              </a:rPr>
              <a:t> около 336.000 тонн МК/год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sym typeface="StratumNo1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5B842F-D338-46B8-8F99-A620CAC5CFA5}"/>
              </a:ext>
            </a:extLst>
          </p:cNvPr>
          <p:cNvSpPr/>
          <p:nvPr/>
        </p:nvSpPr>
        <p:spPr>
          <a:xfrm>
            <a:off x="216592" y="8143326"/>
            <a:ext cx="3780000" cy="104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0"/>
                <a:solidFill>
                  <a:srgbClr val="B105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11 т/км</a:t>
            </a:r>
            <a:r>
              <a:rPr lang="ru-RU" sz="6000" b="1" cap="none" spc="0" baseline="30000" dirty="0">
                <a:ln w="0"/>
                <a:solidFill>
                  <a:srgbClr val="B105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F00EE08-4230-472C-B87E-DE9BBBF49962}"/>
              </a:ext>
            </a:extLst>
          </p:cNvPr>
          <p:cNvSpPr/>
          <p:nvPr/>
        </p:nvSpPr>
        <p:spPr>
          <a:xfrm>
            <a:off x="216592" y="3472680"/>
            <a:ext cx="3780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0"/>
                <a:solidFill>
                  <a:srgbClr val="B105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11,2 т/км</a:t>
            </a:r>
            <a:r>
              <a:rPr lang="ru-RU" sz="6000" b="1" cap="none" spc="0" baseline="30000" dirty="0">
                <a:ln w="0"/>
                <a:solidFill>
                  <a:srgbClr val="B1051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2</a:t>
            </a:r>
          </a:p>
        </p:txBody>
      </p:sp>
      <p:pic>
        <p:nvPicPr>
          <p:cNvPr id="5" name="Picture 2" descr="Флаг">
            <a:extLst>
              <a:ext uri="{FF2B5EF4-FFF2-40B4-BE49-F238E27FC236}">
                <a16:creationId xmlns:a16="http://schemas.microsoft.com/office/drawing/2014/main" id="{B01C30D6-3742-43A8-820C-B1CD5321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999" y="1857066"/>
            <a:ext cx="3780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9CADE10-5941-4D39-92AD-4138FD908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090" y="5151173"/>
            <a:ext cx="3780000" cy="251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E91ACE-9AF2-47EA-B946-E0F4EC07E2D7}"/>
              </a:ext>
            </a:extLst>
          </p:cNvPr>
          <p:cNvSpPr/>
          <p:nvPr/>
        </p:nvSpPr>
        <p:spPr>
          <a:xfrm>
            <a:off x="4548090" y="3201585"/>
            <a:ext cx="3780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4</a:t>
            </a:r>
            <a:r>
              <a:rPr lang="ru-RU" sz="6000" b="1" cap="none" spc="0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,</a:t>
            </a:r>
            <a:r>
              <a:rPr lang="en-US" sz="6000" b="1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8</a:t>
            </a:r>
            <a:r>
              <a:rPr lang="ru-RU" sz="6000" b="1" cap="none" spc="0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т/км</a:t>
            </a:r>
            <a:r>
              <a:rPr lang="ru-RU" sz="6000" b="1" cap="none" spc="0" baseline="30000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2D2B1D-CC56-4617-B802-93FB2AB2C3C9}"/>
              </a:ext>
            </a:extLst>
          </p:cNvPr>
          <p:cNvSpPr/>
          <p:nvPr/>
        </p:nvSpPr>
        <p:spPr>
          <a:xfrm>
            <a:off x="4548089" y="6660391"/>
            <a:ext cx="3780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2</a:t>
            </a:r>
            <a:r>
              <a:rPr lang="ru-RU" sz="6000" b="1" cap="none" spc="0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,</a:t>
            </a:r>
            <a:r>
              <a:rPr lang="en-US" sz="6000" b="1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8</a:t>
            </a:r>
            <a:r>
              <a:rPr lang="ru-RU" sz="6000" b="1" cap="none" spc="0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т/км</a:t>
            </a:r>
            <a:r>
              <a:rPr lang="ru-RU" sz="6000" b="1" cap="none" spc="0" baseline="30000" dirty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136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3" grpId="0"/>
      <p:bldP spid="17" grpId="0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937A14F-6986-4A98-932F-964EC4358476}"/>
              </a:ext>
            </a:extLst>
          </p:cNvPr>
          <p:cNvSpPr/>
          <p:nvPr/>
        </p:nvSpPr>
        <p:spPr>
          <a:xfrm>
            <a:off x="4603543" y="9459551"/>
            <a:ext cx="9080913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1. Краткий обзор рынка МК в Европе</a:t>
            </a:r>
            <a:endParaRPr kumimoji="0" lang="en-US" sz="32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pic>
        <p:nvPicPr>
          <p:cNvPr id="1026" name="Picture 2" descr="tekla structures 2019 скачать торрент">
            <a:extLst>
              <a:ext uri="{FF2B5EF4-FFF2-40B4-BE49-F238E27FC236}">
                <a16:creationId xmlns:a16="http://schemas.microsoft.com/office/drawing/2014/main" id="{6E9FF54D-E317-4012-A74C-C117EC11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607" y="3194015"/>
            <a:ext cx="5467655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D633E42-B4E7-4414-8BB2-FB037F20C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6227" y="3194015"/>
            <a:ext cx="5241600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81979EA-8A5E-4113-9D32-BD0F8514B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53793" y="3194015"/>
            <a:ext cx="5241600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A73C166-B4EC-4944-ABB5-EFF1FB8623BC}"/>
              </a:ext>
            </a:extLst>
          </p:cNvPr>
          <p:cNvSpPr/>
          <p:nvPr/>
        </p:nvSpPr>
        <p:spPr>
          <a:xfrm>
            <a:off x="692601" y="6594081"/>
            <a:ext cx="5467655" cy="1512000"/>
          </a:xfrm>
          <a:prstGeom prst="roundRect">
            <a:avLst>
              <a:gd name="adj" fmla="val 11556"/>
            </a:avLst>
          </a:prstGeom>
          <a:solidFill>
            <a:schemeClr val="bg1"/>
          </a:solidFill>
          <a:ln w="25400" cap="flat">
            <a:solidFill>
              <a:srgbClr val="B1051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Применяется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Tekla Structures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 (MRP)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ЗМК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4F9DAF6-4560-4204-B77A-0B900673E178}"/>
              </a:ext>
            </a:extLst>
          </p:cNvPr>
          <p:cNvSpPr/>
          <p:nvPr/>
        </p:nvSpPr>
        <p:spPr>
          <a:xfrm>
            <a:off x="6636225" y="6594081"/>
            <a:ext cx="5241600" cy="1512000"/>
          </a:xfrm>
          <a:prstGeom prst="roundRect">
            <a:avLst>
              <a:gd name="adj" fmla="val 11556"/>
            </a:avLst>
          </a:prstGeom>
          <a:solidFill>
            <a:schemeClr val="bg1"/>
          </a:solidFill>
          <a:ln w="25400" cap="flat">
            <a:solidFill>
              <a:srgbClr val="B1051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проката практически любой длины: 14м, 18м, 20м, 22м, 24м – до 32 м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6053606-C667-4EA8-BBFC-46C7CE7ADF5C}"/>
              </a:ext>
            </a:extLst>
          </p:cNvPr>
          <p:cNvSpPr/>
          <p:nvPr/>
        </p:nvSpPr>
        <p:spPr>
          <a:xfrm>
            <a:off x="12353793" y="6594081"/>
            <a:ext cx="5241600" cy="1512000"/>
          </a:xfrm>
          <a:prstGeom prst="roundRect">
            <a:avLst>
              <a:gd name="adj" fmla="val 10705"/>
            </a:avLst>
          </a:prstGeom>
          <a:solidFill>
            <a:schemeClr val="bg1"/>
          </a:solidFill>
          <a:ln w="25400" cap="flat">
            <a:solidFill>
              <a:srgbClr val="B1051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СМЦ по предварительной порезке / сверлению / фрезеровке / разметке профильного металлопроката.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5419DB3-34A8-46B7-A789-77D53EF4E258}"/>
              </a:ext>
            </a:extLst>
          </p:cNvPr>
          <p:cNvSpPr/>
          <p:nvPr/>
        </p:nvSpPr>
        <p:spPr>
          <a:xfrm>
            <a:off x="4767693" y="967893"/>
            <a:ext cx="8752612" cy="1328021"/>
          </a:xfrm>
          <a:prstGeom prst="roundRect">
            <a:avLst/>
          </a:prstGeom>
          <a:solidFill>
            <a:schemeClr val="accent4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cap="all" dirty="0">
                <a:solidFill>
                  <a:srgbClr val="B10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Европейский подход к изготовлению МК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AB4185-9E7A-44A0-AD99-CB135BD58F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F4A948A-1F95-4C6D-8FED-A3786944D299}"/>
              </a:ext>
            </a:extLst>
          </p:cNvPr>
          <p:cNvSpPr txBox="1"/>
          <p:nvPr/>
        </p:nvSpPr>
        <p:spPr>
          <a:xfrm>
            <a:off x="216594" y="9335485"/>
            <a:ext cx="5573581" cy="895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500"/>
              </a:spcBef>
              <a:defRPr sz="2400">
                <a:solidFill>
                  <a:schemeClr val="accent4">
                    <a:lumOff val="44000"/>
                  </a:schemeClr>
                </a:solidFill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МАРТ 2020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937A14F-6986-4A98-932F-964EC4358476}"/>
              </a:ext>
            </a:extLst>
          </p:cNvPr>
          <p:cNvSpPr/>
          <p:nvPr/>
        </p:nvSpPr>
        <p:spPr>
          <a:xfrm>
            <a:off x="4603543" y="9459551"/>
            <a:ext cx="9080913" cy="646983"/>
          </a:xfrm>
          <a:prstGeom prst="round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all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tratumNo1"/>
              </a:rPr>
              <a:t>1. Краткий обзор рынка МК в Европе</a:t>
            </a:r>
            <a:endParaRPr kumimoji="0" lang="en-US" sz="3200" b="0" i="0" u="none" strike="noStrike" cap="all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StratumNo1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990E261-82ED-439A-82C5-52786D3E99FB}"/>
              </a:ext>
            </a:extLst>
          </p:cNvPr>
          <p:cNvSpPr/>
          <p:nvPr/>
        </p:nvSpPr>
        <p:spPr>
          <a:xfrm>
            <a:off x="692601" y="6685917"/>
            <a:ext cx="5467655" cy="1281587"/>
          </a:xfrm>
          <a:prstGeom prst="roundRect">
            <a:avLst>
              <a:gd name="adj" fmla="val 11556"/>
            </a:avLst>
          </a:prstGeom>
          <a:solidFill>
            <a:schemeClr val="bg1"/>
          </a:solidFill>
          <a:ln w="25400" cap="flat">
            <a:solidFill>
              <a:srgbClr val="B1051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проката высокопрочных марок сталей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S390 / S440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727FB2-5372-4E64-BFF5-12003815D584}"/>
              </a:ext>
            </a:extLst>
          </p:cNvPr>
          <p:cNvSpPr/>
          <p:nvPr/>
        </p:nvSpPr>
        <p:spPr>
          <a:xfrm>
            <a:off x="6636225" y="6685917"/>
            <a:ext cx="5241600" cy="1281587"/>
          </a:xfrm>
          <a:prstGeom prst="roundRect">
            <a:avLst>
              <a:gd name="adj" fmla="val 11556"/>
            </a:avLst>
          </a:prstGeom>
          <a:solidFill>
            <a:schemeClr val="bg1"/>
          </a:solidFill>
          <a:ln w="25400" cap="flat">
            <a:solidFill>
              <a:srgbClr val="B1051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Большие полномочия специалиста в рамках проекта, высокая эффективность работы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8DCC80F-CBFE-4FA5-B443-69B6E2367CFA}"/>
              </a:ext>
            </a:extLst>
          </p:cNvPr>
          <p:cNvSpPr/>
          <p:nvPr/>
        </p:nvSpPr>
        <p:spPr>
          <a:xfrm>
            <a:off x="12353792" y="6691720"/>
            <a:ext cx="5241600" cy="1269978"/>
          </a:xfrm>
          <a:prstGeom prst="roundRect">
            <a:avLst>
              <a:gd name="adj" fmla="val 10705"/>
            </a:avLst>
          </a:prstGeom>
          <a:solidFill>
            <a:schemeClr val="bg1"/>
          </a:solidFill>
          <a:ln w="25400" cap="flat">
            <a:solidFill>
              <a:srgbClr val="B1051D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Роботизация процессов комплектации «пластинами» и сборки-сварки металлоконструкций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F413600-77E1-4C7A-8ED9-E9B18652F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350629"/>
              </p:ext>
            </p:extLst>
          </p:nvPr>
        </p:nvGraphicFramePr>
        <p:xfrm>
          <a:off x="692600" y="3727934"/>
          <a:ext cx="5467655" cy="283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F97307A-F959-44A6-AA41-6D15E1F9CDF9}"/>
              </a:ext>
            </a:extLst>
          </p:cNvPr>
          <p:cNvSpPr txBox="1"/>
          <p:nvPr/>
        </p:nvSpPr>
        <p:spPr>
          <a:xfrm>
            <a:off x="692600" y="3083220"/>
            <a:ext cx="5467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+mn-lt"/>
              </a:rPr>
              <a:t>Вес легче по сравнению с прокатом</a:t>
            </a:r>
            <a:r>
              <a:rPr lang="en-US" sz="2400" dirty="0">
                <a:latin typeface="+mn-lt"/>
              </a:rPr>
              <a:t> 45Ш0 (С255)</a:t>
            </a:r>
          </a:p>
        </p:txBody>
      </p:sp>
      <p:pic>
        <p:nvPicPr>
          <p:cNvPr id="3" name="Рисунок 2" descr="Изображение выглядит как красный, здание, внешний, велосипед&#10;&#10;Автоматически созданное описание">
            <a:extLst>
              <a:ext uri="{FF2B5EF4-FFF2-40B4-BE49-F238E27FC236}">
                <a16:creationId xmlns:a16="http://schemas.microsoft.com/office/drawing/2014/main" id="{76071EB1-B322-4619-9FF8-ED681A757F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53791" y="3203928"/>
            <a:ext cx="5241601" cy="32760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A087F5-B43D-492C-A488-826E48A681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1622" y="1227023"/>
            <a:ext cx="1281945" cy="8097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утренний, потолок, аэропор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74C17823-E9FD-45D7-8BA9-4D19F7308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225" y="3203928"/>
            <a:ext cx="5241600" cy="3276001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4035C68-DC57-4B97-A159-C4A5C385EEE3}"/>
              </a:ext>
            </a:extLst>
          </p:cNvPr>
          <p:cNvSpPr/>
          <p:nvPr/>
        </p:nvSpPr>
        <p:spPr>
          <a:xfrm>
            <a:off x="4767693" y="967893"/>
            <a:ext cx="8752612" cy="1328021"/>
          </a:xfrm>
          <a:prstGeom prst="roundRect">
            <a:avLst/>
          </a:prstGeom>
          <a:solidFill>
            <a:schemeClr val="accent4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cap="all" dirty="0">
                <a:solidFill>
                  <a:srgbClr val="B105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Европейский подход к изготовлению МК</a:t>
            </a:r>
          </a:p>
        </p:txBody>
      </p:sp>
    </p:spTree>
    <p:extLst>
      <p:ext uri="{BB962C8B-B14F-4D97-AF65-F5344CB8AC3E}">
        <p14:creationId xmlns:p14="http://schemas.microsoft.com/office/powerpoint/2010/main" val="1354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Graphic spid="12" grpId="0">
        <p:bldAsOne/>
      </p:bldGraphic>
      <p:bldP spid="13" grpId="0"/>
    </p:bldLst>
  </p:timing>
</p:sld>
</file>

<file path=ppt/theme/theme1.xml><?xml version="1.0" encoding="utf-8"?>
<a:theme xmlns:a="http://schemas.openxmlformats.org/drawingml/2006/main" name="Voortman">
  <a:themeElements>
    <a:clrScheme name="Voortm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F6062"/>
      </a:accent1>
      <a:accent2>
        <a:srgbClr val="D11242"/>
      </a:accent2>
      <a:accent3>
        <a:srgbClr val="1AB7EA"/>
      </a:accent3>
      <a:accent4>
        <a:srgbClr val="8F8F8F"/>
      </a:accent4>
      <a:accent5>
        <a:srgbClr val="0C0C0C"/>
      </a:accent5>
      <a:accent6>
        <a:srgbClr val="953734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oortm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tratumNo1"/>
            <a:ea typeface="StratumNo1"/>
            <a:cs typeface="StratumNo1"/>
            <a:sym typeface="StratumNo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tratumNo1"/>
            <a:ea typeface="StratumNo1"/>
            <a:cs typeface="StratumNo1"/>
            <a:sym typeface="StratumNo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oortman">
  <a:themeElements>
    <a:clrScheme name="Voortm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F6062"/>
      </a:accent1>
      <a:accent2>
        <a:srgbClr val="D11242"/>
      </a:accent2>
      <a:accent3>
        <a:srgbClr val="1AB7EA"/>
      </a:accent3>
      <a:accent4>
        <a:srgbClr val="8F8F8F"/>
      </a:accent4>
      <a:accent5>
        <a:srgbClr val="0C0C0C"/>
      </a:accent5>
      <a:accent6>
        <a:srgbClr val="953734"/>
      </a:accent6>
      <a:hlink>
        <a:srgbClr val="0000FF"/>
      </a:hlink>
      <a:folHlink>
        <a:srgbClr val="FF00FF"/>
      </a:folHlink>
    </a:clrScheme>
    <a:fontScheme name="Voortma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Voortm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tratumNo1"/>
            <a:ea typeface="StratumNo1"/>
            <a:cs typeface="StratumNo1"/>
            <a:sym typeface="StratumNo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tratumNo1"/>
            <a:ea typeface="StratumNo1"/>
            <a:cs typeface="StratumNo1"/>
            <a:sym typeface="StratumNo1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CF40FD0D193448B91F4F463C87BAD" ma:contentTypeVersion="11" ma:contentTypeDescription="Create a new document." ma:contentTypeScope="" ma:versionID="bdb5e87d603f6c8940d455cf17ed1d78">
  <xsd:schema xmlns:xsd="http://www.w3.org/2001/XMLSchema" xmlns:xs="http://www.w3.org/2001/XMLSchema" xmlns:p="http://schemas.microsoft.com/office/2006/metadata/properties" xmlns:ns3="9a9bf617-7ebd-405a-9508-fbf71d9cad44" xmlns:ns4="b826b3f4-a816-4dcb-a2bf-19bb58afba67" targetNamespace="http://schemas.microsoft.com/office/2006/metadata/properties" ma:root="true" ma:fieldsID="796b335f0e69d96a680667f5c965f1df" ns3:_="" ns4:_="">
    <xsd:import namespace="9a9bf617-7ebd-405a-9508-fbf71d9cad44"/>
    <xsd:import namespace="b826b3f4-a816-4dcb-a2bf-19bb58afba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bf617-7ebd-405a-9508-fbf71d9ca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26b3f4-a816-4dcb-a2bf-19bb58afba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F4CB07-AB27-483F-972F-AAA56A4280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9bf617-7ebd-405a-9508-fbf71d9cad44"/>
    <ds:schemaRef ds:uri="b826b3f4-a816-4dcb-a2bf-19bb58afb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B56074-6D03-4537-A12B-5DE7549162BB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9a9bf617-7ebd-405a-9508-fbf71d9cad44"/>
    <ds:schemaRef ds:uri="http://purl.org/dc/elements/1.1/"/>
    <ds:schemaRef ds:uri="http://schemas.microsoft.com/office/2006/metadata/properties"/>
    <ds:schemaRef ds:uri="b826b3f4-a816-4dcb-a2bf-19bb58afba67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3C1F173-847D-4A41-B969-FF1D8996CD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Произвольный</PresentationFormat>
  <Paragraphs>260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StratumNo1</vt:lpstr>
      <vt:lpstr>Wingdings</vt:lpstr>
      <vt:lpstr>Voortman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a.mukhranov@voortman.net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Experience of VSC</dc:subject>
  <dc:creator>a.mukhranov@voortman.net;o.komarova@voortman.net</dc:creator>
  <cp:lastModifiedBy>Alexander Mukhranov</cp:lastModifiedBy>
  <cp:revision>25</cp:revision>
  <cp:lastPrinted>2019-10-18T08:46:29Z</cp:lastPrinted>
  <dcterms:modified xsi:type="dcterms:W3CDTF">2020-03-05T06:12:26Z</dcterms:modified>
  <cp:category>ARSS Sochi Conference 2020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0x010100F31CF40FD0D193448B91F4F463C87BAD</vt:lpwstr>
  </property>
</Properties>
</file>