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89" r:id="rId2"/>
    <p:sldMasterId id="2147483691" r:id="rId3"/>
    <p:sldMasterId id="2147483950" r:id="rId4"/>
  </p:sldMasterIdLst>
  <p:notesMasterIdLst>
    <p:notesMasterId r:id="rId20"/>
  </p:notesMasterIdLst>
  <p:handoutMasterIdLst>
    <p:handoutMasterId r:id="rId21"/>
  </p:handoutMasterIdLst>
  <p:sldIdLst>
    <p:sldId id="480" r:id="rId5"/>
    <p:sldId id="526" r:id="rId6"/>
    <p:sldId id="481" r:id="rId7"/>
    <p:sldId id="531" r:id="rId8"/>
    <p:sldId id="527" r:id="rId9"/>
    <p:sldId id="529" r:id="rId10"/>
    <p:sldId id="536" r:id="rId11"/>
    <p:sldId id="537" r:id="rId12"/>
    <p:sldId id="538" r:id="rId13"/>
    <p:sldId id="539" r:id="rId14"/>
    <p:sldId id="534" r:id="rId15"/>
    <p:sldId id="535" r:id="rId16"/>
    <p:sldId id="532" r:id="rId17"/>
    <p:sldId id="533" r:id="rId18"/>
    <p:sldId id="522" r:id="rId19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nyshevaa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B2B2B2"/>
    <a:srgbClr val="F90101"/>
    <a:srgbClr val="003274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93250" autoAdjust="0"/>
  </p:normalViewPr>
  <p:slideViewPr>
    <p:cSldViewPr snapToObjects="1">
      <p:cViewPr varScale="1">
        <p:scale>
          <a:sx n="129" d="100"/>
          <a:sy n="129" d="100"/>
        </p:scale>
        <p:origin x="13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6F90A-308B-4749-B636-0427ED3FD611}" type="doc">
      <dgm:prSet loTypeId="urn:microsoft.com/office/officeart/2005/8/layout/orgChart1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E6AFF35-FA39-41EF-A9ED-4323008E2501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Перспективные направления развития сварочного производства в атомной отрасли</a:t>
          </a:r>
          <a:endParaRPr lang="ru-RU" b="1" dirty="0">
            <a:solidFill>
              <a:schemeClr val="tx2"/>
            </a:solidFill>
          </a:endParaRPr>
        </a:p>
      </dgm:t>
    </dgm:pt>
    <dgm:pt modelId="{E280029C-A131-4BFB-ABC5-7A945218F962}" type="parTrans" cxnId="{657BC6AE-248E-44B9-8B62-25E588E2A402}">
      <dgm:prSet/>
      <dgm:spPr/>
      <dgm:t>
        <a:bodyPr/>
        <a:lstStyle/>
        <a:p>
          <a:endParaRPr lang="ru-RU"/>
        </a:p>
      </dgm:t>
    </dgm:pt>
    <dgm:pt modelId="{8A0745FA-C037-4E11-BB39-BFC0B378FF83}" type="sibTrans" cxnId="{657BC6AE-248E-44B9-8B62-25E588E2A402}">
      <dgm:prSet/>
      <dgm:spPr/>
      <dgm:t>
        <a:bodyPr/>
        <a:lstStyle/>
        <a:p>
          <a:endParaRPr lang="ru-RU"/>
        </a:p>
      </dgm:t>
    </dgm:pt>
    <dgm:pt modelId="{359679C8-BB96-4607-B772-26F876C7854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rPr>
            <a:t>Порошковая проволока </a:t>
          </a:r>
          <a:endParaRPr lang="ru-RU" sz="2400" b="1" dirty="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18C0F5B0-6957-477A-9907-DE34E4183A5E}" type="parTrans" cxnId="{985D956B-BB31-40AF-A2EA-4C9287E8E398}">
      <dgm:prSet/>
      <dgm:spPr/>
      <dgm:t>
        <a:bodyPr/>
        <a:lstStyle/>
        <a:p>
          <a:endParaRPr lang="ru-RU"/>
        </a:p>
      </dgm:t>
    </dgm:pt>
    <dgm:pt modelId="{0F860A74-A219-484B-8155-7A79A70EA372}" type="sibTrans" cxnId="{985D956B-BB31-40AF-A2EA-4C9287E8E398}">
      <dgm:prSet/>
      <dgm:spPr/>
      <dgm:t>
        <a:bodyPr/>
        <a:lstStyle/>
        <a:p>
          <a:endParaRPr lang="ru-RU"/>
        </a:p>
      </dgm:t>
    </dgm:pt>
    <dgm:pt modelId="{3B356F65-A885-4D17-BFCC-32541AF9052A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rPr>
            <a:t>Трубогибы</a:t>
          </a:r>
          <a:endParaRPr lang="ru-RU" sz="2400" b="1" dirty="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34146330-F5F8-432F-AE25-B2A23DBC4EC3}" type="parTrans" cxnId="{AD8B7320-5D05-42A2-A874-F42A7D6C5664}">
      <dgm:prSet/>
      <dgm:spPr/>
      <dgm:t>
        <a:bodyPr/>
        <a:lstStyle/>
        <a:p>
          <a:endParaRPr lang="ru-RU"/>
        </a:p>
      </dgm:t>
    </dgm:pt>
    <dgm:pt modelId="{E4710DD1-5F63-4B3D-929E-E3DEC324F82D}" type="sibTrans" cxnId="{AD8B7320-5D05-42A2-A874-F42A7D6C5664}">
      <dgm:prSet/>
      <dgm:spPr/>
      <dgm:t>
        <a:bodyPr/>
        <a:lstStyle/>
        <a:p>
          <a:endParaRPr lang="ru-RU"/>
        </a:p>
      </dgm:t>
    </dgm:pt>
    <dgm:pt modelId="{C538265D-A4CC-4C6F-9F58-B38263EC29F0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2"/>
              </a:solidFill>
            </a:rPr>
            <a:t>Автоматизация</a:t>
          </a:r>
          <a:endParaRPr lang="ru-RU" sz="2200" b="1" dirty="0">
            <a:solidFill>
              <a:schemeClr val="tx2"/>
            </a:solidFill>
          </a:endParaRPr>
        </a:p>
      </dgm:t>
    </dgm:pt>
    <dgm:pt modelId="{8A895526-5B7E-40DB-8363-A7BA982F770D}" type="parTrans" cxnId="{B2BBE7C6-B3CF-44DA-907A-A4262BAA9279}">
      <dgm:prSet/>
      <dgm:spPr/>
      <dgm:t>
        <a:bodyPr/>
        <a:lstStyle/>
        <a:p>
          <a:endParaRPr lang="ru-RU"/>
        </a:p>
      </dgm:t>
    </dgm:pt>
    <dgm:pt modelId="{649A6DE6-E15E-486A-B60E-47821019CB8C}" type="sibTrans" cxnId="{B2BBE7C6-B3CF-44DA-907A-A4262BAA9279}">
      <dgm:prSet/>
      <dgm:spPr/>
      <dgm:t>
        <a:bodyPr/>
        <a:lstStyle/>
        <a:p>
          <a:endParaRPr lang="ru-RU"/>
        </a:p>
      </dgm:t>
    </dgm:pt>
    <dgm:pt modelId="{D324F382-96BA-47FC-BA85-9A473DCCC1FA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Повышение производительности</a:t>
          </a:r>
          <a:endParaRPr lang="ru-RU" b="1" dirty="0">
            <a:solidFill>
              <a:schemeClr val="tx2"/>
            </a:solidFill>
          </a:endParaRPr>
        </a:p>
      </dgm:t>
    </dgm:pt>
    <dgm:pt modelId="{C8D077A2-D43E-4A33-BB81-4D3E0647A08B}" type="parTrans" cxnId="{2E062EB0-47FC-4278-9979-458B4F082043}">
      <dgm:prSet/>
      <dgm:spPr/>
      <dgm:t>
        <a:bodyPr/>
        <a:lstStyle/>
        <a:p>
          <a:endParaRPr lang="ru-RU"/>
        </a:p>
      </dgm:t>
    </dgm:pt>
    <dgm:pt modelId="{F9EDB7CB-54C6-4301-B82C-023CACB1BD84}" type="sibTrans" cxnId="{2E062EB0-47FC-4278-9979-458B4F082043}">
      <dgm:prSet/>
      <dgm:spPr/>
      <dgm:t>
        <a:bodyPr/>
        <a:lstStyle/>
        <a:p>
          <a:endParaRPr lang="ru-RU"/>
        </a:p>
      </dgm:t>
    </dgm:pt>
    <dgm:pt modelId="{3CF1D2CA-94D8-4602-AD10-1BF7AD0213C8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Сокращение количества сварных швов</a:t>
          </a:r>
          <a:endParaRPr lang="ru-RU" b="1" dirty="0">
            <a:solidFill>
              <a:schemeClr val="tx2"/>
            </a:solidFill>
          </a:endParaRPr>
        </a:p>
      </dgm:t>
    </dgm:pt>
    <dgm:pt modelId="{FB46D520-237C-409F-B1A2-75B54D05C6F7}" type="parTrans" cxnId="{ED708A28-ACAC-4709-9FEF-4B76F4297128}">
      <dgm:prSet/>
      <dgm:spPr/>
      <dgm:t>
        <a:bodyPr/>
        <a:lstStyle/>
        <a:p>
          <a:endParaRPr lang="ru-RU"/>
        </a:p>
      </dgm:t>
    </dgm:pt>
    <dgm:pt modelId="{CB09E65A-3F1E-4495-B711-6E1A9FF7CAF2}" type="sibTrans" cxnId="{ED708A28-ACAC-4709-9FEF-4B76F4297128}">
      <dgm:prSet/>
      <dgm:spPr/>
      <dgm:t>
        <a:bodyPr/>
        <a:lstStyle/>
        <a:p>
          <a:endParaRPr lang="ru-RU"/>
        </a:p>
      </dgm:t>
    </dgm:pt>
    <dgm:pt modelId="{19390E3C-0614-4921-A1C4-71E91077FFA9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Снижение влияния человеческого фактора</a:t>
          </a:r>
          <a:endParaRPr lang="ru-RU" b="1" dirty="0">
            <a:solidFill>
              <a:schemeClr val="tx2"/>
            </a:solidFill>
          </a:endParaRPr>
        </a:p>
      </dgm:t>
    </dgm:pt>
    <dgm:pt modelId="{E9C92F36-25B3-4F67-8A0C-7AF19CA30146}" type="parTrans" cxnId="{51FDEE80-5537-4059-B2F8-A011E89F511E}">
      <dgm:prSet/>
      <dgm:spPr/>
      <dgm:t>
        <a:bodyPr/>
        <a:lstStyle/>
        <a:p>
          <a:endParaRPr lang="ru-RU"/>
        </a:p>
      </dgm:t>
    </dgm:pt>
    <dgm:pt modelId="{F90BF95B-9CB3-4594-B1A5-35FE0955B128}" type="sibTrans" cxnId="{51FDEE80-5537-4059-B2F8-A011E89F511E}">
      <dgm:prSet/>
      <dgm:spPr/>
      <dgm:t>
        <a:bodyPr/>
        <a:lstStyle/>
        <a:p>
          <a:endParaRPr lang="ru-RU"/>
        </a:p>
      </dgm:t>
    </dgm:pt>
    <dgm:pt modelId="{E1DD2AF8-6224-4DB9-BEF5-E863E9922A6E}" type="pres">
      <dgm:prSet presAssocID="{A1E6F90A-308B-4749-B636-0427ED3FD6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7B3AEB-2AF0-43D5-A08D-4ECCC161A42D}" type="pres">
      <dgm:prSet presAssocID="{8E6AFF35-FA39-41EF-A9ED-4323008E2501}" presName="hierRoot1" presStyleCnt="0">
        <dgm:presLayoutVars>
          <dgm:hierBranch val="init"/>
        </dgm:presLayoutVars>
      </dgm:prSet>
      <dgm:spPr/>
    </dgm:pt>
    <dgm:pt modelId="{1E2406FC-4262-4ADC-B4D9-8999C31D5D8F}" type="pres">
      <dgm:prSet presAssocID="{8E6AFF35-FA39-41EF-A9ED-4323008E2501}" presName="rootComposite1" presStyleCnt="0"/>
      <dgm:spPr/>
    </dgm:pt>
    <dgm:pt modelId="{FA1B852F-F9A9-4F3D-8812-43CDCE4858D0}" type="pres">
      <dgm:prSet presAssocID="{8E6AFF35-FA39-41EF-A9ED-4323008E2501}" presName="rootText1" presStyleLbl="node0" presStyleIdx="0" presStyleCnt="1" custScaleX="218179" custLinFactNeighborX="-347" custLinFactNeighborY="-47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F1404-C067-4758-9FC9-B1D35D0AA361}" type="pres">
      <dgm:prSet presAssocID="{8E6AFF35-FA39-41EF-A9ED-4323008E250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E73792-83A4-4F69-B29B-66FDB92CB88E}" type="pres">
      <dgm:prSet presAssocID="{8E6AFF35-FA39-41EF-A9ED-4323008E2501}" presName="hierChild2" presStyleCnt="0"/>
      <dgm:spPr/>
    </dgm:pt>
    <dgm:pt modelId="{580572C9-80BC-4B43-AE23-2D9B14C1D293}" type="pres">
      <dgm:prSet presAssocID="{18C0F5B0-6957-477A-9907-DE34E4183A5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5A742F7-920A-44EB-8CBC-AB00AE2BDFD0}" type="pres">
      <dgm:prSet presAssocID="{359679C8-BB96-4607-B772-26F876C7854F}" presName="hierRoot2" presStyleCnt="0">
        <dgm:presLayoutVars>
          <dgm:hierBranch val="init"/>
        </dgm:presLayoutVars>
      </dgm:prSet>
      <dgm:spPr/>
    </dgm:pt>
    <dgm:pt modelId="{C1608DDD-5575-409E-9E82-655DD2D84EFF}" type="pres">
      <dgm:prSet presAssocID="{359679C8-BB96-4607-B772-26F876C7854F}" presName="rootComposite" presStyleCnt="0"/>
      <dgm:spPr/>
    </dgm:pt>
    <dgm:pt modelId="{8977E5EC-BD16-4858-AC91-2F663B7691A7}" type="pres">
      <dgm:prSet presAssocID="{359679C8-BB96-4607-B772-26F876C7854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368A2F-3CDC-4DD3-B147-9F12FB5EB80A}" type="pres">
      <dgm:prSet presAssocID="{359679C8-BB96-4607-B772-26F876C7854F}" presName="rootConnector" presStyleLbl="node2" presStyleIdx="0" presStyleCnt="3"/>
      <dgm:spPr/>
      <dgm:t>
        <a:bodyPr/>
        <a:lstStyle/>
        <a:p>
          <a:endParaRPr lang="ru-RU"/>
        </a:p>
      </dgm:t>
    </dgm:pt>
    <dgm:pt modelId="{600330FA-F078-4FDA-9703-7411DDE39066}" type="pres">
      <dgm:prSet presAssocID="{359679C8-BB96-4607-B772-26F876C7854F}" presName="hierChild4" presStyleCnt="0"/>
      <dgm:spPr/>
    </dgm:pt>
    <dgm:pt modelId="{526FA414-E323-45F2-B61C-3A6F42D42E73}" type="pres">
      <dgm:prSet presAssocID="{C8D077A2-D43E-4A33-BB81-4D3E0647A08B}" presName="Name37" presStyleLbl="parChTrans1D3" presStyleIdx="0" presStyleCnt="3"/>
      <dgm:spPr/>
    </dgm:pt>
    <dgm:pt modelId="{B383158A-6437-4C1D-9D7C-BD7AD224ED3A}" type="pres">
      <dgm:prSet presAssocID="{D324F382-96BA-47FC-BA85-9A473DCCC1FA}" presName="hierRoot2" presStyleCnt="0">
        <dgm:presLayoutVars>
          <dgm:hierBranch val="init"/>
        </dgm:presLayoutVars>
      </dgm:prSet>
      <dgm:spPr/>
    </dgm:pt>
    <dgm:pt modelId="{BE6A3F6D-90A0-43B3-8CAC-6D46DDFA5287}" type="pres">
      <dgm:prSet presAssocID="{D324F382-96BA-47FC-BA85-9A473DCCC1FA}" presName="rootComposite" presStyleCnt="0"/>
      <dgm:spPr/>
    </dgm:pt>
    <dgm:pt modelId="{C9E888C1-822D-4B03-A726-65F856B0178D}" type="pres">
      <dgm:prSet presAssocID="{D324F382-96BA-47FC-BA85-9A473DCCC1FA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7138BB-E991-4B42-8F54-371DF3C04873}" type="pres">
      <dgm:prSet presAssocID="{D324F382-96BA-47FC-BA85-9A473DCCC1FA}" presName="rootConnector" presStyleLbl="node3" presStyleIdx="0" presStyleCnt="3"/>
      <dgm:spPr/>
    </dgm:pt>
    <dgm:pt modelId="{B8CDF8A5-41C3-46F3-A0AE-EFBD6658D2E5}" type="pres">
      <dgm:prSet presAssocID="{D324F382-96BA-47FC-BA85-9A473DCCC1FA}" presName="hierChild4" presStyleCnt="0"/>
      <dgm:spPr/>
    </dgm:pt>
    <dgm:pt modelId="{0F71AD6B-B3CF-46BE-91F9-ED30C5447142}" type="pres">
      <dgm:prSet presAssocID="{D324F382-96BA-47FC-BA85-9A473DCCC1FA}" presName="hierChild5" presStyleCnt="0"/>
      <dgm:spPr/>
    </dgm:pt>
    <dgm:pt modelId="{3A0994D9-38A9-421C-A565-AA1B9694E4AE}" type="pres">
      <dgm:prSet presAssocID="{359679C8-BB96-4607-B772-26F876C7854F}" presName="hierChild5" presStyleCnt="0"/>
      <dgm:spPr/>
    </dgm:pt>
    <dgm:pt modelId="{BC231611-3C6B-480E-A686-36526B789F6C}" type="pres">
      <dgm:prSet presAssocID="{34146330-F5F8-432F-AE25-B2A23DBC4EC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C3F538F-7A91-48AC-9DE0-9CB98634849A}" type="pres">
      <dgm:prSet presAssocID="{3B356F65-A885-4D17-BFCC-32541AF9052A}" presName="hierRoot2" presStyleCnt="0">
        <dgm:presLayoutVars>
          <dgm:hierBranch val="init"/>
        </dgm:presLayoutVars>
      </dgm:prSet>
      <dgm:spPr/>
    </dgm:pt>
    <dgm:pt modelId="{23684B75-EAC7-43F8-ADA5-5539177D8E18}" type="pres">
      <dgm:prSet presAssocID="{3B356F65-A885-4D17-BFCC-32541AF9052A}" presName="rootComposite" presStyleCnt="0"/>
      <dgm:spPr/>
    </dgm:pt>
    <dgm:pt modelId="{449BE4C6-6CBD-473C-836D-5EBE2CC6E8A5}" type="pres">
      <dgm:prSet presAssocID="{3B356F65-A885-4D17-BFCC-32541AF9052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D4B31C-EE01-43D7-A93D-E297536E45A4}" type="pres">
      <dgm:prSet presAssocID="{3B356F65-A885-4D17-BFCC-32541AF9052A}" presName="rootConnector" presStyleLbl="node2" presStyleIdx="1" presStyleCnt="3"/>
      <dgm:spPr/>
      <dgm:t>
        <a:bodyPr/>
        <a:lstStyle/>
        <a:p>
          <a:endParaRPr lang="ru-RU"/>
        </a:p>
      </dgm:t>
    </dgm:pt>
    <dgm:pt modelId="{AF2AE294-B9E1-489D-826E-D69AE9223A61}" type="pres">
      <dgm:prSet presAssocID="{3B356F65-A885-4D17-BFCC-32541AF9052A}" presName="hierChild4" presStyleCnt="0"/>
      <dgm:spPr/>
    </dgm:pt>
    <dgm:pt modelId="{2278C1D4-FDC0-41BE-9157-BCB5015C0CF2}" type="pres">
      <dgm:prSet presAssocID="{FB46D520-237C-409F-B1A2-75B54D05C6F7}" presName="Name37" presStyleLbl="parChTrans1D3" presStyleIdx="1" presStyleCnt="3"/>
      <dgm:spPr/>
    </dgm:pt>
    <dgm:pt modelId="{4C110DB1-408B-4BFE-AC3D-F6B8FC2C3AA1}" type="pres">
      <dgm:prSet presAssocID="{3CF1D2CA-94D8-4602-AD10-1BF7AD0213C8}" presName="hierRoot2" presStyleCnt="0">
        <dgm:presLayoutVars>
          <dgm:hierBranch val="init"/>
        </dgm:presLayoutVars>
      </dgm:prSet>
      <dgm:spPr/>
    </dgm:pt>
    <dgm:pt modelId="{7513B08C-BE52-4396-B7C2-4E3D28547C3D}" type="pres">
      <dgm:prSet presAssocID="{3CF1D2CA-94D8-4602-AD10-1BF7AD0213C8}" presName="rootComposite" presStyleCnt="0"/>
      <dgm:spPr/>
    </dgm:pt>
    <dgm:pt modelId="{97F1C7C5-E984-4C2F-9BAF-D510A0B7E87A}" type="pres">
      <dgm:prSet presAssocID="{3CF1D2CA-94D8-4602-AD10-1BF7AD0213C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06E67-D2E1-4EA0-9B60-781A32218EB7}" type="pres">
      <dgm:prSet presAssocID="{3CF1D2CA-94D8-4602-AD10-1BF7AD0213C8}" presName="rootConnector" presStyleLbl="node3" presStyleIdx="1" presStyleCnt="3"/>
      <dgm:spPr/>
    </dgm:pt>
    <dgm:pt modelId="{E27F333D-6512-4EE2-A4F7-1923C3D2C6B1}" type="pres">
      <dgm:prSet presAssocID="{3CF1D2CA-94D8-4602-AD10-1BF7AD0213C8}" presName="hierChild4" presStyleCnt="0"/>
      <dgm:spPr/>
    </dgm:pt>
    <dgm:pt modelId="{74FEF6DC-432B-4EB1-B753-7FBD48DAB174}" type="pres">
      <dgm:prSet presAssocID="{3CF1D2CA-94D8-4602-AD10-1BF7AD0213C8}" presName="hierChild5" presStyleCnt="0"/>
      <dgm:spPr/>
    </dgm:pt>
    <dgm:pt modelId="{B403C4FB-637E-48A3-8986-E66645F6C228}" type="pres">
      <dgm:prSet presAssocID="{3B356F65-A885-4D17-BFCC-32541AF9052A}" presName="hierChild5" presStyleCnt="0"/>
      <dgm:spPr/>
    </dgm:pt>
    <dgm:pt modelId="{B7135355-7267-4AC3-9724-AFBB33594F6E}" type="pres">
      <dgm:prSet presAssocID="{8A895526-5B7E-40DB-8363-A7BA982F770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6E4BB3D-18E2-42CB-AD73-B5A2AAE9A521}" type="pres">
      <dgm:prSet presAssocID="{C538265D-A4CC-4C6F-9F58-B38263EC29F0}" presName="hierRoot2" presStyleCnt="0">
        <dgm:presLayoutVars>
          <dgm:hierBranch val="init"/>
        </dgm:presLayoutVars>
      </dgm:prSet>
      <dgm:spPr/>
    </dgm:pt>
    <dgm:pt modelId="{778F459D-BC44-492E-A3A7-B8E270A262CF}" type="pres">
      <dgm:prSet presAssocID="{C538265D-A4CC-4C6F-9F58-B38263EC29F0}" presName="rootComposite" presStyleCnt="0"/>
      <dgm:spPr/>
    </dgm:pt>
    <dgm:pt modelId="{2DCAF56D-5AC5-441F-959B-6AAB90F9308A}" type="pres">
      <dgm:prSet presAssocID="{C538265D-A4CC-4C6F-9F58-B38263EC29F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82376-B477-4DB0-B747-F15A32787830}" type="pres">
      <dgm:prSet presAssocID="{C538265D-A4CC-4C6F-9F58-B38263EC29F0}" presName="rootConnector" presStyleLbl="node2" presStyleIdx="2" presStyleCnt="3"/>
      <dgm:spPr/>
      <dgm:t>
        <a:bodyPr/>
        <a:lstStyle/>
        <a:p>
          <a:endParaRPr lang="ru-RU"/>
        </a:p>
      </dgm:t>
    </dgm:pt>
    <dgm:pt modelId="{216EDB93-1378-428A-A547-10249F6B9E7A}" type="pres">
      <dgm:prSet presAssocID="{C538265D-A4CC-4C6F-9F58-B38263EC29F0}" presName="hierChild4" presStyleCnt="0"/>
      <dgm:spPr/>
    </dgm:pt>
    <dgm:pt modelId="{711F761D-6E96-45C3-8539-D1F5BEC269F9}" type="pres">
      <dgm:prSet presAssocID="{E9C92F36-25B3-4F67-8A0C-7AF19CA30146}" presName="Name37" presStyleLbl="parChTrans1D3" presStyleIdx="2" presStyleCnt="3"/>
      <dgm:spPr/>
    </dgm:pt>
    <dgm:pt modelId="{CF7B47E4-1508-4849-8F0E-04915EE4E8F7}" type="pres">
      <dgm:prSet presAssocID="{19390E3C-0614-4921-A1C4-71E91077FFA9}" presName="hierRoot2" presStyleCnt="0">
        <dgm:presLayoutVars>
          <dgm:hierBranch val="init"/>
        </dgm:presLayoutVars>
      </dgm:prSet>
      <dgm:spPr/>
    </dgm:pt>
    <dgm:pt modelId="{AA572A16-4E67-4A07-AF0D-28124D1291CA}" type="pres">
      <dgm:prSet presAssocID="{19390E3C-0614-4921-A1C4-71E91077FFA9}" presName="rootComposite" presStyleCnt="0"/>
      <dgm:spPr/>
    </dgm:pt>
    <dgm:pt modelId="{44057142-CD1E-4D55-938E-3E7BE7B71311}" type="pres">
      <dgm:prSet presAssocID="{19390E3C-0614-4921-A1C4-71E91077FFA9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04E86-C23A-4A07-8A82-4263EBAE150E}" type="pres">
      <dgm:prSet presAssocID="{19390E3C-0614-4921-A1C4-71E91077FFA9}" presName="rootConnector" presStyleLbl="node3" presStyleIdx="2" presStyleCnt="3"/>
      <dgm:spPr/>
    </dgm:pt>
    <dgm:pt modelId="{E950F3D9-C392-424A-B70F-7DD69E2CF78C}" type="pres">
      <dgm:prSet presAssocID="{19390E3C-0614-4921-A1C4-71E91077FFA9}" presName="hierChild4" presStyleCnt="0"/>
      <dgm:spPr/>
    </dgm:pt>
    <dgm:pt modelId="{0C6DB1AE-72DC-4469-B3AE-4E86C14F826F}" type="pres">
      <dgm:prSet presAssocID="{19390E3C-0614-4921-A1C4-71E91077FFA9}" presName="hierChild5" presStyleCnt="0"/>
      <dgm:spPr/>
    </dgm:pt>
    <dgm:pt modelId="{C72DBC96-8B27-4545-8CF9-730BEB156C1C}" type="pres">
      <dgm:prSet presAssocID="{C538265D-A4CC-4C6F-9F58-B38263EC29F0}" presName="hierChild5" presStyleCnt="0"/>
      <dgm:spPr/>
    </dgm:pt>
    <dgm:pt modelId="{C1B0B9CE-6963-4687-9D72-F78FD037828B}" type="pres">
      <dgm:prSet presAssocID="{8E6AFF35-FA39-41EF-A9ED-4323008E2501}" presName="hierChild3" presStyleCnt="0"/>
      <dgm:spPr/>
    </dgm:pt>
  </dgm:ptLst>
  <dgm:cxnLst>
    <dgm:cxn modelId="{A707D317-CBE1-45C0-912E-971CE143B003}" type="presOf" srcId="{D324F382-96BA-47FC-BA85-9A473DCCC1FA}" destId="{5A7138BB-E991-4B42-8F54-371DF3C04873}" srcOrd="1" destOrd="0" presId="urn:microsoft.com/office/officeart/2005/8/layout/orgChart1"/>
    <dgm:cxn modelId="{AD8B7320-5D05-42A2-A874-F42A7D6C5664}" srcId="{8E6AFF35-FA39-41EF-A9ED-4323008E2501}" destId="{3B356F65-A885-4D17-BFCC-32541AF9052A}" srcOrd="1" destOrd="0" parTransId="{34146330-F5F8-432F-AE25-B2A23DBC4EC3}" sibTransId="{E4710DD1-5F63-4B3D-929E-E3DEC324F82D}"/>
    <dgm:cxn modelId="{985D956B-BB31-40AF-A2EA-4C9287E8E398}" srcId="{8E6AFF35-FA39-41EF-A9ED-4323008E2501}" destId="{359679C8-BB96-4607-B772-26F876C7854F}" srcOrd="0" destOrd="0" parTransId="{18C0F5B0-6957-477A-9907-DE34E4183A5E}" sibTransId="{0F860A74-A219-484B-8155-7A79A70EA372}"/>
    <dgm:cxn modelId="{E29265B3-CE23-4B93-B4C1-A284781C4201}" type="presOf" srcId="{A1E6F90A-308B-4749-B636-0427ED3FD611}" destId="{E1DD2AF8-6224-4DB9-BEF5-E863E9922A6E}" srcOrd="0" destOrd="0" presId="urn:microsoft.com/office/officeart/2005/8/layout/orgChart1"/>
    <dgm:cxn modelId="{217D0DC1-90D7-4BC3-9838-8B2981240AB4}" type="presOf" srcId="{359679C8-BB96-4607-B772-26F876C7854F}" destId="{52368A2F-3CDC-4DD3-B147-9F12FB5EB80A}" srcOrd="1" destOrd="0" presId="urn:microsoft.com/office/officeart/2005/8/layout/orgChart1"/>
    <dgm:cxn modelId="{597C6553-CCF1-4FF1-8B20-513D3A4A6CBA}" type="presOf" srcId="{C8D077A2-D43E-4A33-BB81-4D3E0647A08B}" destId="{526FA414-E323-45F2-B61C-3A6F42D42E73}" srcOrd="0" destOrd="0" presId="urn:microsoft.com/office/officeart/2005/8/layout/orgChart1"/>
    <dgm:cxn modelId="{20DDF4D2-DEA5-4C36-A8F0-7E1E4D5EBCAD}" type="presOf" srcId="{FB46D520-237C-409F-B1A2-75B54D05C6F7}" destId="{2278C1D4-FDC0-41BE-9157-BCB5015C0CF2}" srcOrd="0" destOrd="0" presId="urn:microsoft.com/office/officeart/2005/8/layout/orgChart1"/>
    <dgm:cxn modelId="{AD7713CD-49F7-4155-AC4A-7678B84B7905}" type="presOf" srcId="{8A895526-5B7E-40DB-8363-A7BA982F770D}" destId="{B7135355-7267-4AC3-9724-AFBB33594F6E}" srcOrd="0" destOrd="0" presId="urn:microsoft.com/office/officeart/2005/8/layout/orgChart1"/>
    <dgm:cxn modelId="{FD384497-65E4-4DB7-8A39-3C2CEFA9E338}" type="presOf" srcId="{D324F382-96BA-47FC-BA85-9A473DCCC1FA}" destId="{C9E888C1-822D-4B03-A726-65F856B0178D}" srcOrd="0" destOrd="0" presId="urn:microsoft.com/office/officeart/2005/8/layout/orgChart1"/>
    <dgm:cxn modelId="{651DB9E2-5E7F-4ECE-BBA6-4E6EADF5BDC6}" type="presOf" srcId="{E9C92F36-25B3-4F67-8A0C-7AF19CA30146}" destId="{711F761D-6E96-45C3-8539-D1F5BEC269F9}" srcOrd="0" destOrd="0" presId="urn:microsoft.com/office/officeart/2005/8/layout/orgChart1"/>
    <dgm:cxn modelId="{790CC7B3-38B3-4684-8464-2595FAB2F61C}" type="presOf" srcId="{3B356F65-A885-4D17-BFCC-32541AF9052A}" destId="{7BD4B31C-EE01-43D7-A93D-E297536E45A4}" srcOrd="1" destOrd="0" presId="urn:microsoft.com/office/officeart/2005/8/layout/orgChart1"/>
    <dgm:cxn modelId="{3BF7D7B7-876D-41DB-B6BB-5F30D0DFDB1D}" type="presOf" srcId="{3CF1D2CA-94D8-4602-AD10-1BF7AD0213C8}" destId="{97F1C7C5-E984-4C2F-9BAF-D510A0B7E87A}" srcOrd="0" destOrd="0" presId="urn:microsoft.com/office/officeart/2005/8/layout/orgChart1"/>
    <dgm:cxn modelId="{ED708A28-ACAC-4709-9FEF-4B76F4297128}" srcId="{3B356F65-A885-4D17-BFCC-32541AF9052A}" destId="{3CF1D2CA-94D8-4602-AD10-1BF7AD0213C8}" srcOrd="0" destOrd="0" parTransId="{FB46D520-237C-409F-B1A2-75B54D05C6F7}" sibTransId="{CB09E65A-3F1E-4495-B711-6E1A9FF7CAF2}"/>
    <dgm:cxn modelId="{413319E3-B942-47A6-9FC8-C291FFA2E292}" type="presOf" srcId="{19390E3C-0614-4921-A1C4-71E91077FFA9}" destId="{44057142-CD1E-4D55-938E-3E7BE7B71311}" srcOrd="0" destOrd="0" presId="urn:microsoft.com/office/officeart/2005/8/layout/orgChart1"/>
    <dgm:cxn modelId="{96F8C34E-574C-4512-8071-81BB33DA89CC}" type="presOf" srcId="{3B356F65-A885-4D17-BFCC-32541AF9052A}" destId="{449BE4C6-6CBD-473C-836D-5EBE2CC6E8A5}" srcOrd="0" destOrd="0" presId="urn:microsoft.com/office/officeart/2005/8/layout/orgChart1"/>
    <dgm:cxn modelId="{2E062EB0-47FC-4278-9979-458B4F082043}" srcId="{359679C8-BB96-4607-B772-26F876C7854F}" destId="{D324F382-96BA-47FC-BA85-9A473DCCC1FA}" srcOrd="0" destOrd="0" parTransId="{C8D077A2-D43E-4A33-BB81-4D3E0647A08B}" sibTransId="{F9EDB7CB-54C6-4301-B82C-023CACB1BD84}"/>
    <dgm:cxn modelId="{B2BBE7C6-B3CF-44DA-907A-A4262BAA9279}" srcId="{8E6AFF35-FA39-41EF-A9ED-4323008E2501}" destId="{C538265D-A4CC-4C6F-9F58-B38263EC29F0}" srcOrd="2" destOrd="0" parTransId="{8A895526-5B7E-40DB-8363-A7BA982F770D}" sibTransId="{649A6DE6-E15E-486A-B60E-47821019CB8C}"/>
    <dgm:cxn modelId="{77942298-DE89-478F-A95B-8CF7EEE3A91C}" type="presOf" srcId="{C538265D-A4CC-4C6F-9F58-B38263EC29F0}" destId="{2DCAF56D-5AC5-441F-959B-6AAB90F9308A}" srcOrd="0" destOrd="0" presId="urn:microsoft.com/office/officeart/2005/8/layout/orgChart1"/>
    <dgm:cxn modelId="{5CBB742A-E492-4744-A178-E649AD5E08CD}" type="presOf" srcId="{3CF1D2CA-94D8-4602-AD10-1BF7AD0213C8}" destId="{C4F06E67-D2E1-4EA0-9B60-781A32218EB7}" srcOrd="1" destOrd="0" presId="urn:microsoft.com/office/officeart/2005/8/layout/orgChart1"/>
    <dgm:cxn modelId="{657BC6AE-248E-44B9-8B62-25E588E2A402}" srcId="{A1E6F90A-308B-4749-B636-0427ED3FD611}" destId="{8E6AFF35-FA39-41EF-A9ED-4323008E2501}" srcOrd="0" destOrd="0" parTransId="{E280029C-A131-4BFB-ABC5-7A945218F962}" sibTransId="{8A0745FA-C037-4E11-BB39-BFC0B378FF83}"/>
    <dgm:cxn modelId="{E319758B-A8FD-493B-84B3-AC95A4D604B2}" type="presOf" srcId="{34146330-F5F8-432F-AE25-B2A23DBC4EC3}" destId="{BC231611-3C6B-480E-A686-36526B789F6C}" srcOrd="0" destOrd="0" presId="urn:microsoft.com/office/officeart/2005/8/layout/orgChart1"/>
    <dgm:cxn modelId="{1E576674-E4AF-4A5B-B995-F0742FB75215}" type="presOf" srcId="{18C0F5B0-6957-477A-9907-DE34E4183A5E}" destId="{580572C9-80BC-4B43-AE23-2D9B14C1D293}" srcOrd="0" destOrd="0" presId="urn:microsoft.com/office/officeart/2005/8/layout/orgChart1"/>
    <dgm:cxn modelId="{690AEC0F-9B20-4068-8691-F82B23B02815}" type="presOf" srcId="{8E6AFF35-FA39-41EF-A9ED-4323008E2501}" destId="{FA1B852F-F9A9-4F3D-8812-43CDCE4858D0}" srcOrd="0" destOrd="0" presId="urn:microsoft.com/office/officeart/2005/8/layout/orgChart1"/>
    <dgm:cxn modelId="{EDBBF7A4-51B0-4C3B-8C7B-1B1EF3240E3C}" type="presOf" srcId="{359679C8-BB96-4607-B772-26F876C7854F}" destId="{8977E5EC-BD16-4858-AC91-2F663B7691A7}" srcOrd="0" destOrd="0" presId="urn:microsoft.com/office/officeart/2005/8/layout/orgChart1"/>
    <dgm:cxn modelId="{51FDEE80-5537-4059-B2F8-A011E89F511E}" srcId="{C538265D-A4CC-4C6F-9F58-B38263EC29F0}" destId="{19390E3C-0614-4921-A1C4-71E91077FFA9}" srcOrd="0" destOrd="0" parTransId="{E9C92F36-25B3-4F67-8A0C-7AF19CA30146}" sibTransId="{F90BF95B-9CB3-4594-B1A5-35FE0955B128}"/>
    <dgm:cxn modelId="{72B782DB-013D-4060-9986-AF461D5DFAD5}" type="presOf" srcId="{C538265D-A4CC-4C6F-9F58-B38263EC29F0}" destId="{29282376-B477-4DB0-B747-F15A32787830}" srcOrd="1" destOrd="0" presId="urn:microsoft.com/office/officeart/2005/8/layout/orgChart1"/>
    <dgm:cxn modelId="{ED96C155-4CF2-49EA-9F69-35E19DE2BB05}" type="presOf" srcId="{19390E3C-0614-4921-A1C4-71E91077FFA9}" destId="{2BE04E86-C23A-4A07-8A82-4263EBAE150E}" srcOrd="1" destOrd="0" presId="urn:microsoft.com/office/officeart/2005/8/layout/orgChart1"/>
    <dgm:cxn modelId="{AE5E3566-6709-44FB-B2A2-BEC8597E48FC}" type="presOf" srcId="{8E6AFF35-FA39-41EF-A9ED-4323008E2501}" destId="{732F1404-C067-4758-9FC9-B1D35D0AA361}" srcOrd="1" destOrd="0" presId="urn:microsoft.com/office/officeart/2005/8/layout/orgChart1"/>
    <dgm:cxn modelId="{2A3F0162-90B2-412E-817F-9A2A2367E055}" type="presParOf" srcId="{E1DD2AF8-6224-4DB9-BEF5-E863E9922A6E}" destId="{317B3AEB-2AF0-43D5-A08D-4ECCC161A42D}" srcOrd="0" destOrd="0" presId="urn:microsoft.com/office/officeart/2005/8/layout/orgChart1"/>
    <dgm:cxn modelId="{C95AB08E-BD74-417D-9B13-D6B933D20CD6}" type="presParOf" srcId="{317B3AEB-2AF0-43D5-A08D-4ECCC161A42D}" destId="{1E2406FC-4262-4ADC-B4D9-8999C31D5D8F}" srcOrd="0" destOrd="0" presId="urn:microsoft.com/office/officeart/2005/8/layout/orgChart1"/>
    <dgm:cxn modelId="{38263989-9B03-4C6C-99D9-BD449616EB96}" type="presParOf" srcId="{1E2406FC-4262-4ADC-B4D9-8999C31D5D8F}" destId="{FA1B852F-F9A9-4F3D-8812-43CDCE4858D0}" srcOrd="0" destOrd="0" presId="urn:microsoft.com/office/officeart/2005/8/layout/orgChart1"/>
    <dgm:cxn modelId="{7503B6BC-1FFB-4471-8924-D3E4B584A8D8}" type="presParOf" srcId="{1E2406FC-4262-4ADC-B4D9-8999C31D5D8F}" destId="{732F1404-C067-4758-9FC9-B1D35D0AA361}" srcOrd="1" destOrd="0" presId="urn:microsoft.com/office/officeart/2005/8/layout/orgChart1"/>
    <dgm:cxn modelId="{C7D61B13-61E9-4CD0-A5BA-43872140A839}" type="presParOf" srcId="{317B3AEB-2AF0-43D5-A08D-4ECCC161A42D}" destId="{81E73792-83A4-4F69-B29B-66FDB92CB88E}" srcOrd="1" destOrd="0" presId="urn:microsoft.com/office/officeart/2005/8/layout/orgChart1"/>
    <dgm:cxn modelId="{0C566C03-530D-4A59-8835-06679817E522}" type="presParOf" srcId="{81E73792-83A4-4F69-B29B-66FDB92CB88E}" destId="{580572C9-80BC-4B43-AE23-2D9B14C1D293}" srcOrd="0" destOrd="0" presId="urn:microsoft.com/office/officeart/2005/8/layout/orgChart1"/>
    <dgm:cxn modelId="{AC3F7D1A-8320-4D60-8BD6-27800EC2AD48}" type="presParOf" srcId="{81E73792-83A4-4F69-B29B-66FDB92CB88E}" destId="{85A742F7-920A-44EB-8CBC-AB00AE2BDFD0}" srcOrd="1" destOrd="0" presId="urn:microsoft.com/office/officeart/2005/8/layout/orgChart1"/>
    <dgm:cxn modelId="{61EFCD34-5ABA-451C-A34D-B9692050CF2D}" type="presParOf" srcId="{85A742F7-920A-44EB-8CBC-AB00AE2BDFD0}" destId="{C1608DDD-5575-409E-9E82-655DD2D84EFF}" srcOrd="0" destOrd="0" presId="urn:microsoft.com/office/officeart/2005/8/layout/orgChart1"/>
    <dgm:cxn modelId="{F4719E45-2828-4C91-B334-59E53708CE56}" type="presParOf" srcId="{C1608DDD-5575-409E-9E82-655DD2D84EFF}" destId="{8977E5EC-BD16-4858-AC91-2F663B7691A7}" srcOrd="0" destOrd="0" presId="urn:microsoft.com/office/officeart/2005/8/layout/orgChart1"/>
    <dgm:cxn modelId="{0E7C83C3-A17A-4932-919D-A8998E23E1F1}" type="presParOf" srcId="{C1608DDD-5575-409E-9E82-655DD2D84EFF}" destId="{52368A2F-3CDC-4DD3-B147-9F12FB5EB80A}" srcOrd="1" destOrd="0" presId="urn:microsoft.com/office/officeart/2005/8/layout/orgChart1"/>
    <dgm:cxn modelId="{5188D933-3087-411C-93F3-E6587924B1DB}" type="presParOf" srcId="{85A742F7-920A-44EB-8CBC-AB00AE2BDFD0}" destId="{600330FA-F078-4FDA-9703-7411DDE39066}" srcOrd="1" destOrd="0" presId="urn:microsoft.com/office/officeart/2005/8/layout/orgChart1"/>
    <dgm:cxn modelId="{10A50ACB-7BDF-47AE-9794-B05568363E49}" type="presParOf" srcId="{600330FA-F078-4FDA-9703-7411DDE39066}" destId="{526FA414-E323-45F2-B61C-3A6F42D42E73}" srcOrd="0" destOrd="0" presId="urn:microsoft.com/office/officeart/2005/8/layout/orgChart1"/>
    <dgm:cxn modelId="{3FFB96F5-1814-4266-9092-DEDE0142F594}" type="presParOf" srcId="{600330FA-F078-4FDA-9703-7411DDE39066}" destId="{B383158A-6437-4C1D-9D7C-BD7AD224ED3A}" srcOrd="1" destOrd="0" presId="urn:microsoft.com/office/officeart/2005/8/layout/orgChart1"/>
    <dgm:cxn modelId="{2AD27414-0F92-4768-9E1D-A3B2A57AF18F}" type="presParOf" srcId="{B383158A-6437-4C1D-9D7C-BD7AD224ED3A}" destId="{BE6A3F6D-90A0-43B3-8CAC-6D46DDFA5287}" srcOrd="0" destOrd="0" presId="urn:microsoft.com/office/officeart/2005/8/layout/orgChart1"/>
    <dgm:cxn modelId="{EC4A1209-F9D4-4EC0-A44D-4ED268FBD5A4}" type="presParOf" srcId="{BE6A3F6D-90A0-43B3-8CAC-6D46DDFA5287}" destId="{C9E888C1-822D-4B03-A726-65F856B0178D}" srcOrd="0" destOrd="0" presId="urn:microsoft.com/office/officeart/2005/8/layout/orgChart1"/>
    <dgm:cxn modelId="{FA745829-DE76-443F-9B19-608A04CAA1DA}" type="presParOf" srcId="{BE6A3F6D-90A0-43B3-8CAC-6D46DDFA5287}" destId="{5A7138BB-E991-4B42-8F54-371DF3C04873}" srcOrd="1" destOrd="0" presId="urn:microsoft.com/office/officeart/2005/8/layout/orgChart1"/>
    <dgm:cxn modelId="{25ABB54B-EAF6-4458-939C-A8C84DC566CF}" type="presParOf" srcId="{B383158A-6437-4C1D-9D7C-BD7AD224ED3A}" destId="{B8CDF8A5-41C3-46F3-A0AE-EFBD6658D2E5}" srcOrd="1" destOrd="0" presId="urn:microsoft.com/office/officeart/2005/8/layout/orgChart1"/>
    <dgm:cxn modelId="{05D639C0-5CAB-45FD-9DC0-078488722738}" type="presParOf" srcId="{B383158A-6437-4C1D-9D7C-BD7AD224ED3A}" destId="{0F71AD6B-B3CF-46BE-91F9-ED30C5447142}" srcOrd="2" destOrd="0" presId="urn:microsoft.com/office/officeart/2005/8/layout/orgChart1"/>
    <dgm:cxn modelId="{829F8F0F-AA43-4781-B61F-468287CD0959}" type="presParOf" srcId="{85A742F7-920A-44EB-8CBC-AB00AE2BDFD0}" destId="{3A0994D9-38A9-421C-A565-AA1B9694E4AE}" srcOrd="2" destOrd="0" presId="urn:microsoft.com/office/officeart/2005/8/layout/orgChart1"/>
    <dgm:cxn modelId="{41C0C936-86FF-4578-9C74-B1836FD080DA}" type="presParOf" srcId="{81E73792-83A4-4F69-B29B-66FDB92CB88E}" destId="{BC231611-3C6B-480E-A686-36526B789F6C}" srcOrd="2" destOrd="0" presId="urn:microsoft.com/office/officeart/2005/8/layout/orgChart1"/>
    <dgm:cxn modelId="{505114FC-2C8D-485F-A9BE-790D71AFCAC2}" type="presParOf" srcId="{81E73792-83A4-4F69-B29B-66FDB92CB88E}" destId="{1C3F538F-7A91-48AC-9DE0-9CB98634849A}" srcOrd="3" destOrd="0" presId="urn:microsoft.com/office/officeart/2005/8/layout/orgChart1"/>
    <dgm:cxn modelId="{BE830D76-1AAC-48F0-B738-D0F640AA8B0D}" type="presParOf" srcId="{1C3F538F-7A91-48AC-9DE0-9CB98634849A}" destId="{23684B75-EAC7-43F8-ADA5-5539177D8E18}" srcOrd="0" destOrd="0" presId="urn:microsoft.com/office/officeart/2005/8/layout/orgChart1"/>
    <dgm:cxn modelId="{B77C544F-7785-41D7-BBC8-AAE2F3CAF048}" type="presParOf" srcId="{23684B75-EAC7-43F8-ADA5-5539177D8E18}" destId="{449BE4C6-6CBD-473C-836D-5EBE2CC6E8A5}" srcOrd="0" destOrd="0" presId="urn:microsoft.com/office/officeart/2005/8/layout/orgChart1"/>
    <dgm:cxn modelId="{C5854D59-3395-47B7-88F7-BD04B3A49C49}" type="presParOf" srcId="{23684B75-EAC7-43F8-ADA5-5539177D8E18}" destId="{7BD4B31C-EE01-43D7-A93D-E297536E45A4}" srcOrd="1" destOrd="0" presId="urn:microsoft.com/office/officeart/2005/8/layout/orgChart1"/>
    <dgm:cxn modelId="{1DCEF04D-9EAD-4CCB-8089-C4F18D956DFF}" type="presParOf" srcId="{1C3F538F-7A91-48AC-9DE0-9CB98634849A}" destId="{AF2AE294-B9E1-489D-826E-D69AE9223A61}" srcOrd="1" destOrd="0" presId="urn:microsoft.com/office/officeart/2005/8/layout/orgChart1"/>
    <dgm:cxn modelId="{B451709F-C553-4584-974F-AFD8F9C35B81}" type="presParOf" srcId="{AF2AE294-B9E1-489D-826E-D69AE9223A61}" destId="{2278C1D4-FDC0-41BE-9157-BCB5015C0CF2}" srcOrd="0" destOrd="0" presId="urn:microsoft.com/office/officeart/2005/8/layout/orgChart1"/>
    <dgm:cxn modelId="{FA247636-E861-426C-8116-30D4326C0FF0}" type="presParOf" srcId="{AF2AE294-B9E1-489D-826E-D69AE9223A61}" destId="{4C110DB1-408B-4BFE-AC3D-F6B8FC2C3AA1}" srcOrd="1" destOrd="0" presId="urn:microsoft.com/office/officeart/2005/8/layout/orgChart1"/>
    <dgm:cxn modelId="{D4FB571B-BF9F-4521-A744-6E799CD98DF8}" type="presParOf" srcId="{4C110DB1-408B-4BFE-AC3D-F6B8FC2C3AA1}" destId="{7513B08C-BE52-4396-B7C2-4E3D28547C3D}" srcOrd="0" destOrd="0" presId="urn:microsoft.com/office/officeart/2005/8/layout/orgChart1"/>
    <dgm:cxn modelId="{3C02BC8D-42EF-4E86-B00E-AB9CCC3BA811}" type="presParOf" srcId="{7513B08C-BE52-4396-B7C2-4E3D28547C3D}" destId="{97F1C7C5-E984-4C2F-9BAF-D510A0B7E87A}" srcOrd="0" destOrd="0" presId="urn:microsoft.com/office/officeart/2005/8/layout/orgChart1"/>
    <dgm:cxn modelId="{9ADCDC31-0777-4834-98BB-D70F88CB5260}" type="presParOf" srcId="{7513B08C-BE52-4396-B7C2-4E3D28547C3D}" destId="{C4F06E67-D2E1-4EA0-9B60-781A32218EB7}" srcOrd="1" destOrd="0" presId="urn:microsoft.com/office/officeart/2005/8/layout/orgChart1"/>
    <dgm:cxn modelId="{B37A65D8-8AD3-4E51-BA0E-917A98984AD0}" type="presParOf" srcId="{4C110DB1-408B-4BFE-AC3D-F6B8FC2C3AA1}" destId="{E27F333D-6512-4EE2-A4F7-1923C3D2C6B1}" srcOrd="1" destOrd="0" presId="urn:microsoft.com/office/officeart/2005/8/layout/orgChart1"/>
    <dgm:cxn modelId="{E60E808E-0B76-49E8-9B25-B36ABB086BCD}" type="presParOf" srcId="{4C110DB1-408B-4BFE-AC3D-F6B8FC2C3AA1}" destId="{74FEF6DC-432B-4EB1-B753-7FBD48DAB174}" srcOrd="2" destOrd="0" presId="urn:microsoft.com/office/officeart/2005/8/layout/orgChart1"/>
    <dgm:cxn modelId="{2B7990B9-9D35-4EC5-BFBD-4EAA16726C2E}" type="presParOf" srcId="{1C3F538F-7A91-48AC-9DE0-9CB98634849A}" destId="{B403C4FB-637E-48A3-8986-E66645F6C228}" srcOrd="2" destOrd="0" presId="urn:microsoft.com/office/officeart/2005/8/layout/orgChart1"/>
    <dgm:cxn modelId="{4CA44B33-37CE-4FD7-97EF-D6F590EB4B44}" type="presParOf" srcId="{81E73792-83A4-4F69-B29B-66FDB92CB88E}" destId="{B7135355-7267-4AC3-9724-AFBB33594F6E}" srcOrd="4" destOrd="0" presId="urn:microsoft.com/office/officeart/2005/8/layout/orgChart1"/>
    <dgm:cxn modelId="{9B040F90-A76B-42D6-88C2-C19FA01B3CEC}" type="presParOf" srcId="{81E73792-83A4-4F69-B29B-66FDB92CB88E}" destId="{C6E4BB3D-18E2-42CB-AD73-B5A2AAE9A521}" srcOrd="5" destOrd="0" presId="urn:microsoft.com/office/officeart/2005/8/layout/orgChart1"/>
    <dgm:cxn modelId="{C88C2281-B877-4359-B106-788ADAE9DD19}" type="presParOf" srcId="{C6E4BB3D-18E2-42CB-AD73-B5A2AAE9A521}" destId="{778F459D-BC44-492E-A3A7-B8E270A262CF}" srcOrd="0" destOrd="0" presId="urn:microsoft.com/office/officeart/2005/8/layout/orgChart1"/>
    <dgm:cxn modelId="{EAF02A01-C0A1-4AF6-A609-FBEF8D7A944F}" type="presParOf" srcId="{778F459D-BC44-492E-A3A7-B8E270A262CF}" destId="{2DCAF56D-5AC5-441F-959B-6AAB90F9308A}" srcOrd="0" destOrd="0" presId="urn:microsoft.com/office/officeart/2005/8/layout/orgChart1"/>
    <dgm:cxn modelId="{B164577C-0648-4BED-814F-44498EAF5BBB}" type="presParOf" srcId="{778F459D-BC44-492E-A3A7-B8E270A262CF}" destId="{29282376-B477-4DB0-B747-F15A32787830}" srcOrd="1" destOrd="0" presId="urn:microsoft.com/office/officeart/2005/8/layout/orgChart1"/>
    <dgm:cxn modelId="{2357705D-A00E-455E-853E-37D1E798E7D0}" type="presParOf" srcId="{C6E4BB3D-18E2-42CB-AD73-B5A2AAE9A521}" destId="{216EDB93-1378-428A-A547-10249F6B9E7A}" srcOrd="1" destOrd="0" presId="urn:microsoft.com/office/officeart/2005/8/layout/orgChart1"/>
    <dgm:cxn modelId="{918D0707-51AC-4F44-AC56-5338B492EC04}" type="presParOf" srcId="{216EDB93-1378-428A-A547-10249F6B9E7A}" destId="{711F761D-6E96-45C3-8539-D1F5BEC269F9}" srcOrd="0" destOrd="0" presId="urn:microsoft.com/office/officeart/2005/8/layout/orgChart1"/>
    <dgm:cxn modelId="{C3AB330C-2BC1-4AAC-9B4F-C5542C10036B}" type="presParOf" srcId="{216EDB93-1378-428A-A547-10249F6B9E7A}" destId="{CF7B47E4-1508-4849-8F0E-04915EE4E8F7}" srcOrd="1" destOrd="0" presId="urn:microsoft.com/office/officeart/2005/8/layout/orgChart1"/>
    <dgm:cxn modelId="{F3E16C43-06DF-47F9-B82F-DD86AA153A50}" type="presParOf" srcId="{CF7B47E4-1508-4849-8F0E-04915EE4E8F7}" destId="{AA572A16-4E67-4A07-AF0D-28124D1291CA}" srcOrd="0" destOrd="0" presId="urn:microsoft.com/office/officeart/2005/8/layout/orgChart1"/>
    <dgm:cxn modelId="{2149C834-C3BC-4BDA-A0BC-23755C882059}" type="presParOf" srcId="{AA572A16-4E67-4A07-AF0D-28124D1291CA}" destId="{44057142-CD1E-4D55-938E-3E7BE7B71311}" srcOrd="0" destOrd="0" presId="urn:microsoft.com/office/officeart/2005/8/layout/orgChart1"/>
    <dgm:cxn modelId="{D3D08613-06B7-44A4-92A9-7290B6C93A43}" type="presParOf" srcId="{AA572A16-4E67-4A07-AF0D-28124D1291CA}" destId="{2BE04E86-C23A-4A07-8A82-4263EBAE150E}" srcOrd="1" destOrd="0" presId="urn:microsoft.com/office/officeart/2005/8/layout/orgChart1"/>
    <dgm:cxn modelId="{716539E4-9F34-4A0D-975F-C327DF05836A}" type="presParOf" srcId="{CF7B47E4-1508-4849-8F0E-04915EE4E8F7}" destId="{E950F3D9-C392-424A-B70F-7DD69E2CF78C}" srcOrd="1" destOrd="0" presId="urn:microsoft.com/office/officeart/2005/8/layout/orgChart1"/>
    <dgm:cxn modelId="{8CA8537A-CB0C-4AEB-9465-508A7238EA7D}" type="presParOf" srcId="{CF7B47E4-1508-4849-8F0E-04915EE4E8F7}" destId="{0C6DB1AE-72DC-4469-B3AE-4E86C14F826F}" srcOrd="2" destOrd="0" presId="urn:microsoft.com/office/officeart/2005/8/layout/orgChart1"/>
    <dgm:cxn modelId="{9BD218D2-305E-42D4-AFA1-517CD31F4FA6}" type="presParOf" srcId="{C6E4BB3D-18E2-42CB-AD73-B5A2AAE9A521}" destId="{C72DBC96-8B27-4545-8CF9-730BEB156C1C}" srcOrd="2" destOrd="0" presId="urn:microsoft.com/office/officeart/2005/8/layout/orgChart1"/>
    <dgm:cxn modelId="{87D78A86-8E5D-4B3F-90EA-260711E1DECE}" type="presParOf" srcId="{317B3AEB-2AF0-43D5-A08D-4ECCC161A42D}" destId="{C1B0B9CE-6963-4687-9D72-F78FD03782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99FCD-6F97-4090-AB3C-145A4C4E5BE2}" type="doc">
      <dgm:prSet loTypeId="urn:microsoft.com/office/officeart/2005/8/layout/hierarchy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7CC39BD-2F93-49C1-8E8D-6BB829AFFE62}">
      <dgm:prSet phldrT="[Текст]"/>
      <dgm:spPr/>
      <dgm:t>
        <a:bodyPr/>
        <a:lstStyle/>
        <a:p>
          <a:r>
            <a:rPr lang="ru-RU" dirty="0" smtClean="0"/>
            <a:t>НП-001-15</a:t>
          </a:r>
          <a:br>
            <a:rPr lang="ru-RU" dirty="0" smtClean="0"/>
          </a:br>
          <a:r>
            <a:rPr lang="ru-RU" dirty="0" smtClean="0"/>
            <a:t>Основные положения обеспечения безопасности атомных станций</a:t>
          </a:r>
          <a:endParaRPr lang="ru-RU" dirty="0"/>
        </a:p>
      </dgm:t>
    </dgm:pt>
    <dgm:pt modelId="{2B0AA230-BCD0-4A21-8395-B7E56CBCC1E4}" type="parTrans" cxnId="{63D08C93-AFE8-4C25-A04A-1364163B3BAE}">
      <dgm:prSet/>
      <dgm:spPr/>
      <dgm:t>
        <a:bodyPr/>
        <a:lstStyle/>
        <a:p>
          <a:endParaRPr lang="ru-RU"/>
        </a:p>
      </dgm:t>
    </dgm:pt>
    <dgm:pt modelId="{A646E6B1-1FE7-4D55-A7A6-9EA9E278951F}" type="sibTrans" cxnId="{63D08C93-AFE8-4C25-A04A-1364163B3BAE}">
      <dgm:prSet/>
      <dgm:spPr/>
      <dgm:t>
        <a:bodyPr/>
        <a:lstStyle/>
        <a:p>
          <a:endParaRPr lang="ru-RU"/>
        </a:p>
      </dgm:t>
    </dgm:pt>
    <dgm:pt modelId="{A62C4611-7228-4B4A-A893-402172C10343}">
      <dgm:prSet phldrT="[Текст]" custT="1"/>
      <dgm:spPr/>
      <dgm:t>
        <a:bodyPr/>
        <a:lstStyle/>
        <a:p>
          <a:r>
            <a:rPr lang="ru-RU" sz="2800" dirty="0" smtClean="0"/>
            <a:t>1-й, 2-й и 3-й класс безопасности</a:t>
          </a:r>
          <a:endParaRPr lang="ru-RU" sz="2800" dirty="0"/>
        </a:p>
      </dgm:t>
    </dgm:pt>
    <dgm:pt modelId="{B09E3E62-9CA4-4E8C-91B8-CF5C49B18563}" type="parTrans" cxnId="{C02F4220-41F1-46DF-9F02-968418D9F14A}">
      <dgm:prSet/>
      <dgm:spPr/>
      <dgm:t>
        <a:bodyPr/>
        <a:lstStyle/>
        <a:p>
          <a:endParaRPr lang="ru-RU"/>
        </a:p>
      </dgm:t>
    </dgm:pt>
    <dgm:pt modelId="{04D33FCF-9321-4922-812E-B698DF2CADF0}" type="sibTrans" cxnId="{C02F4220-41F1-46DF-9F02-968418D9F14A}">
      <dgm:prSet/>
      <dgm:spPr/>
      <dgm:t>
        <a:bodyPr/>
        <a:lstStyle/>
        <a:p>
          <a:endParaRPr lang="ru-RU"/>
        </a:p>
      </dgm:t>
    </dgm:pt>
    <dgm:pt modelId="{D7CE1CE9-DC84-4B0D-A9D4-81F07D5763B9}">
      <dgm:prSet phldrT="[Текст]" custT="1"/>
      <dgm:spPr/>
      <dgm:t>
        <a:bodyPr/>
        <a:lstStyle/>
        <a:p>
          <a:r>
            <a:rPr lang="ru-RU" sz="2400" dirty="0" smtClean="0"/>
            <a:t>НП-089-15</a:t>
          </a:r>
          <a:endParaRPr lang="ru-RU" sz="2400" dirty="0"/>
        </a:p>
      </dgm:t>
    </dgm:pt>
    <dgm:pt modelId="{FAD36B20-15E6-4318-BC62-7D429253BD70}" type="parTrans" cxnId="{FB337598-7A21-4115-9F14-91AC060D50F6}">
      <dgm:prSet/>
      <dgm:spPr/>
      <dgm:t>
        <a:bodyPr/>
        <a:lstStyle/>
        <a:p>
          <a:endParaRPr lang="ru-RU"/>
        </a:p>
      </dgm:t>
    </dgm:pt>
    <dgm:pt modelId="{99F13B91-3D89-430D-9118-0BF1A2AC98EC}" type="sibTrans" cxnId="{FB337598-7A21-4115-9F14-91AC060D50F6}">
      <dgm:prSet/>
      <dgm:spPr/>
      <dgm:t>
        <a:bodyPr/>
        <a:lstStyle/>
        <a:p>
          <a:endParaRPr lang="ru-RU"/>
        </a:p>
      </dgm:t>
    </dgm:pt>
    <dgm:pt modelId="{67FCA0D0-CB84-44E8-9FFE-1BA735B3F597}">
      <dgm:prSet phldrT="[Текст]" custT="1"/>
      <dgm:spPr/>
      <dgm:t>
        <a:bodyPr/>
        <a:lstStyle/>
        <a:p>
          <a:r>
            <a:rPr lang="ru-RU" sz="2400" dirty="0" smtClean="0"/>
            <a:t>НП-010-16</a:t>
          </a:r>
          <a:endParaRPr lang="ru-RU" sz="2400" dirty="0"/>
        </a:p>
      </dgm:t>
    </dgm:pt>
    <dgm:pt modelId="{DD763F1F-D0B1-4099-950E-E5EA4E2B5B33}" type="parTrans" cxnId="{D2F73221-FDBA-4311-9694-D5C7755D7109}">
      <dgm:prSet/>
      <dgm:spPr/>
      <dgm:t>
        <a:bodyPr/>
        <a:lstStyle/>
        <a:p>
          <a:endParaRPr lang="ru-RU"/>
        </a:p>
      </dgm:t>
    </dgm:pt>
    <dgm:pt modelId="{23A1DDA0-3E3F-4ECD-9114-6905911886D0}" type="sibTrans" cxnId="{D2F73221-FDBA-4311-9694-D5C7755D7109}">
      <dgm:prSet/>
      <dgm:spPr/>
      <dgm:t>
        <a:bodyPr/>
        <a:lstStyle/>
        <a:p>
          <a:endParaRPr lang="ru-RU"/>
        </a:p>
      </dgm:t>
    </dgm:pt>
    <dgm:pt modelId="{FDCF1256-7D59-45C8-A51E-F35B640CF264}">
      <dgm:prSet phldrT="[Текст]" custT="1"/>
      <dgm:spPr/>
      <dgm:t>
        <a:bodyPr/>
        <a:lstStyle/>
        <a:p>
          <a:r>
            <a:rPr lang="ru-RU" sz="2600" dirty="0" smtClean="0"/>
            <a:t>4-й класс безопасности</a:t>
          </a:r>
          <a:endParaRPr lang="ru-RU" sz="2600" dirty="0"/>
        </a:p>
      </dgm:t>
    </dgm:pt>
    <dgm:pt modelId="{39FCBEAA-564D-448B-B7F1-364BA0B333B7}" type="parTrans" cxnId="{62245C63-8C63-4BDB-816F-C395B0A32BA2}">
      <dgm:prSet/>
      <dgm:spPr/>
      <dgm:t>
        <a:bodyPr/>
        <a:lstStyle/>
        <a:p>
          <a:endParaRPr lang="ru-RU"/>
        </a:p>
      </dgm:t>
    </dgm:pt>
    <dgm:pt modelId="{5B36B586-9491-43A7-96BB-B063A95827F2}" type="sibTrans" cxnId="{62245C63-8C63-4BDB-816F-C395B0A32BA2}">
      <dgm:prSet/>
      <dgm:spPr/>
      <dgm:t>
        <a:bodyPr/>
        <a:lstStyle/>
        <a:p>
          <a:endParaRPr lang="ru-RU"/>
        </a:p>
      </dgm:t>
    </dgm:pt>
    <dgm:pt modelId="{FDAE65C0-B321-47FE-8B5B-43F64450B467}">
      <dgm:prSet phldrT="[Текст]"/>
      <dgm:spPr/>
      <dgm:t>
        <a:bodyPr/>
        <a:lstStyle/>
        <a:p>
          <a:r>
            <a:rPr lang="ru-RU" smtClean="0"/>
            <a:t>СП.70.13330-2012</a:t>
          </a:r>
          <a:endParaRPr lang="ru-RU" dirty="0"/>
        </a:p>
      </dgm:t>
    </dgm:pt>
    <dgm:pt modelId="{2A4D40AB-1C67-4241-A15D-BD0AE9DAD512}" type="parTrans" cxnId="{4A4B9AB8-D381-473A-95C3-C6DFC24AA90E}">
      <dgm:prSet/>
      <dgm:spPr/>
      <dgm:t>
        <a:bodyPr/>
        <a:lstStyle/>
        <a:p>
          <a:endParaRPr lang="ru-RU"/>
        </a:p>
      </dgm:t>
    </dgm:pt>
    <dgm:pt modelId="{EAFCD07E-8AE9-4AAD-A51C-8E8CEA2FF5E2}" type="sibTrans" cxnId="{4A4B9AB8-D381-473A-95C3-C6DFC24AA90E}">
      <dgm:prSet/>
      <dgm:spPr/>
      <dgm:t>
        <a:bodyPr/>
        <a:lstStyle/>
        <a:p>
          <a:endParaRPr lang="ru-RU"/>
        </a:p>
      </dgm:t>
    </dgm:pt>
    <dgm:pt modelId="{EC7A9B92-0664-44F8-B0F1-52D9093740B3}">
      <dgm:prSet phldrT="[Текст]"/>
      <dgm:spPr/>
      <dgm:t>
        <a:bodyPr/>
        <a:lstStyle/>
        <a:p>
          <a:r>
            <a:rPr lang="ru-RU" dirty="0" smtClean="0"/>
            <a:t>СП.75.13330-2011</a:t>
          </a:r>
          <a:endParaRPr lang="ru-RU" dirty="0"/>
        </a:p>
      </dgm:t>
    </dgm:pt>
    <dgm:pt modelId="{A6E6CCC3-65F2-461A-B5E5-5EFCEE0E9A56}" type="parTrans" cxnId="{A7A65DE3-2BCC-4B11-B77D-BB0FB55B9C08}">
      <dgm:prSet/>
      <dgm:spPr/>
      <dgm:t>
        <a:bodyPr/>
        <a:lstStyle/>
        <a:p>
          <a:endParaRPr lang="ru-RU"/>
        </a:p>
      </dgm:t>
    </dgm:pt>
    <dgm:pt modelId="{0FEB3B95-5E78-4C05-B1DC-D1EEC9A6E090}" type="sibTrans" cxnId="{A7A65DE3-2BCC-4B11-B77D-BB0FB55B9C08}">
      <dgm:prSet/>
      <dgm:spPr/>
      <dgm:t>
        <a:bodyPr/>
        <a:lstStyle/>
        <a:p>
          <a:endParaRPr lang="ru-RU"/>
        </a:p>
      </dgm:t>
    </dgm:pt>
    <dgm:pt modelId="{B20FF09C-F8DD-4320-98CC-98075895A447}">
      <dgm:prSet/>
      <dgm:spPr/>
      <dgm:t>
        <a:bodyPr/>
        <a:lstStyle/>
        <a:p>
          <a:r>
            <a:rPr lang="ru-RU" dirty="0" smtClean="0"/>
            <a:t>ПНАЭ Г-10-031-92 (Правила сварки)</a:t>
          </a:r>
          <a:endParaRPr lang="ru-RU" dirty="0"/>
        </a:p>
      </dgm:t>
    </dgm:pt>
    <dgm:pt modelId="{FDDD619D-6631-4185-8E89-B7DB5F4C3D55}" type="parTrans" cxnId="{CBA60FFF-F3B9-4786-828B-EED9C75F27A6}">
      <dgm:prSet/>
      <dgm:spPr/>
      <dgm:t>
        <a:bodyPr/>
        <a:lstStyle/>
        <a:p>
          <a:endParaRPr lang="ru-RU"/>
        </a:p>
      </dgm:t>
    </dgm:pt>
    <dgm:pt modelId="{6B414B5D-F31E-41EC-A789-09C2E1B14A42}" type="sibTrans" cxnId="{CBA60FFF-F3B9-4786-828B-EED9C75F27A6}">
      <dgm:prSet/>
      <dgm:spPr/>
      <dgm:t>
        <a:bodyPr/>
        <a:lstStyle/>
        <a:p>
          <a:endParaRPr lang="ru-RU"/>
        </a:p>
      </dgm:t>
    </dgm:pt>
    <dgm:pt modelId="{F99869B5-4DD9-40A0-8B6B-A556B22C1302}">
      <dgm:prSet/>
      <dgm:spPr/>
      <dgm:t>
        <a:bodyPr/>
        <a:lstStyle/>
        <a:p>
          <a:r>
            <a:rPr lang="ru-RU" dirty="0" smtClean="0"/>
            <a:t>НП-105-18 (Правила контроля)</a:t>
          </a:r>
          <a:endParaRPr lang="ru-RU" dirty="0"/>
        </a:p>
      </dgm:t>
    </dgm:pt>
    <dgm:pt modelId="{A811736E-9FE5-4BA3-9CC4-EF033BB1A59D}" type="parTrans" cxnId="{DFCF0EB8-828F-4B64-9EF2-1836C72B9660}">
      <dgm:prSet/>
      <dgm:spPr/>
      <dgm:t>
        <a:bodyPr/>
        <a:lstStyle/>
        <a:p>
          <a:endParaRPr lang="ru-RU"/>
        </a:p>
      </dgm:t>
    </dgm:pt>
    <dgm:pt modelId="{EE2C84EC-6163-4301-8AC0-4543885B4CAD}" type="sibTrans" cxnId="{DFCF0EB8-828F-4B64-9EF2-1836C72B9660}">
      <dgm:prSet/>
      <dgm:spPr/>
      <dgm:t>
        <a:bodyPr/>
        <a:lstStyle/>
        <a:p>
          <a:endParaRPr lang="ru-RU"/>
        </a:p>
      </dgm:t>
    </dgm:pt>
    <dgm:pt modelId="{0302610E-FE29-4513-8C5E-22F19405C909}">
      <dgm:prSet/>
      <dgm:spPr/>
      <dgm:t>
        <a:bodyPr/>
        <a:lstStyle/>
        <a:p>
          <a:r>
            <a:rPr lang="ru-RU" dirty="0" smtClean="0"/>
            <a:t>ПНАЭ Г-10-032-92 (Правила контроля)</a:t>
          </a:r>
          <a:endParaRPr lang="ru-RU" dirty="0"/>
        </a:p>
      </dgm:t>
    </dgm:pt>
    <dgm:pt modelId="{8687140C-0116-41A2-9B33-E8810E0B1893}" type="parTrans" cxnId="{6BD250B6-C686-442F-8969-02CD39B2DC64}">
      <dgm:prSet/>
      <dgm:spPr/>
      <dgm:t>
        <a:bodyPr/>
        <a:lstStyle/>
        <a:p>
          <a:endParaRPr lang="ru-RU"/>
        </a:p>
      </dgm:t>
    </dgm:pt>
    <dgm:pt modelId="{9B89F0F1-A8A7-409C-9E91-EFC62619C079}" type="sibTrans" cxnId="{6BD250B6-C686-442F-8969-02CD39B2DC64}">
      <dgm:prSet/>
      <dgm:spPr/>
      <dgm:t>
        <a:bodyPr/>
        <a:lstStyle/>
        <a:p>
          <a:endParaRPr lang="ru-RU"/>
        </a:p>
      </dgm:t>
    </dgm:pt>
    <dgm:pt modelId="{7AB98BEC-D0EE-43EE-BAF4-B0B920F04484}">
      <dgm:prSet/>
      <dgm:spPr/>
      <dgm:t>
        <a:bodyPr/>
        <a:lstStyle/>
        <a:p>
          <a:r>
            <a:rPr lang="ru-RU" dirty="0" smtClean="0"/>
            <a:t>НП-104-18 (Правила сварки)</a:t>
          </a:r>
          <a:endParaRPr lang="ru-RU" dirty="0"/>
        </a:p>
      </dgm:t>
    </dgm:pt>
    <dgm:pt modelId="{C4CEBDC2-F24A-4B08-B8EA-48982B2F5E39}" type="parTrans" cxnId="{952AB22A-1114-4641-A2FD-B7C819450C08}">
      <dgm:prSet/>
      <dgm:spPr/>
      <dgm:t>
        <a:bodyPr/>
        <a:lstStyle/>
        <a:p>
          <a:endParaRPr lang="ru-RU"/>
        </a:p>
      </dgm:t>
    </dgm:pt>
    <dgm:pt modelId="{AA6FBFC3-0777-4B37-ABFE-1EBF730A697B}" type="sibTrans" cxnId="{952AB22A-1114-4641-A2FD-B7C819450C08}">
      <dgm:prSet/>
      <dgm:spPr/>
      <dgm:t>
        <a:bodyPr/>
        <a:lstStyle/>
        <a:p>
          <a:endParaRPr lang="ru-RU"/>
        </a:p>
      </dgm:t>
    </dgm:pt>
    <dgm:pt modelId="{104E0C5B-D8FB-42FD-9B87-45A90E1BD964}" type="pres">
      <dgm:prSet presAssocID="{E7599FCD-6F97-4090-AB3C-145A4C4E5BE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26F2EC-ED85-4E8F-8227-A330B9B0FF9A}" type="pres">
      <dgm:prSet presAssocID="{17CC39BD-2F93-49C1-8E8D-6BB829AFFE62}" presName="vertOne" presStyleCnt="0"/>
      <dgm:spPr/>
      <dgm:t>
        <a:bodyPr/>
        <a:lstStyle/>
        <a:p>
          <a:endParaRPr lang="ru-RU"/>
        </a:p>
      </dgm:t>
    </dgm:pt>
    <dgm:pt modelId="{98141DA7-EC0B-4EED-92B8-071C34A29677}" type="pres">
      <dgm:prSet presAssocID="{17CC39BD-2F93-49C1-8E8D-6BB829AFFE6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5D27C4-65E4-4DEA-93A7-FA77946EB4D3}" type="pres">
      <dgm:prSet presAssocID="{17CC39BD-2F93-49C1-8E8D-6BB829AFFE62}" presName="parTransOne" presStyleCnt="0"/>
      <dgm:spPr/>
      <dgm:t>
        <a:bodyPr/>
        <a:lstStyle/>
        <a:p>
          <a:endParaRPr lang="ru-RU"/>
        </a:p>
      </dgm:t>
    </dgm:pt>
    <dgm:pt modelId="{218353B9-FDC0-46D5-9C78-852C60BD0634}" type="pres">
      <dgm:prSet presAssocID="{17CC39BD-2F93-49C1-8E8D-6BB829AFFE62}" presName="horzOne" presStyleCnt="0"/>
      <dgm:spPr/>
      <dgm:t>
        <a:bodyPr/>
        <a:lstStyle/>
        <a:p>
          <a:endParaRPr lang="ru-RU"/>
        </a:p>
      </dgm:t>
    </dgm:pt>
    <dgm:pt modelId="{85B9956E-D363-4132-B44E-70B7CD9FA71E}" type="pres">
      <dgm:prSet presAssocID="{A62C4611-7228-4B4A-A893-402172C10343}" presName="vertTwo" presStyleCnt="0"/>
      <dgm:spPr/>
      <dgm:t>
        <a:bodyPr/>
        <a:lstStyle/>
        <a:p>
          <a:endParaRPr lang="ru-RU"/>
        </a:p>
      </dgm:t>
    </dgm:pt>
    <dgm:pt modelId="{FD65C467-3BCA-4F9C-9B93-CEF95C0A5949}" type="pres">
      <dgm:prSet presAssocID="{A62C4611-7228-4B4A-A893-402172C1034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B7E9B-D7D1-4135-9258-07F295223B68}" type="pres">
      <dgm:prSet presAssocID="{A62C4611-7228-4B4A-A893-402172C10343}" presName="parTransTwo" presStyleCnt="0"/>
      <dgm:spPr/>
      <dgm:t>
        <a:bodyPr/>
        <a:lstStyle/>
        <a:p>
          <a:endParaRPr lang="ru-RU"/>
        </a:p>
      </dgm:t>
    </dgm:pt>
    <dgm:pt modelId="{AD73ABA8-B8E3-40D1-910C-EAF92238DA5A}" type="pres">
      <dgm:prSet presAssocID="{A62C4611-7228-4B4A-A893-402172C10343}" presName="horzTwo" presStyleCnt="0"/>
      <dgm:spPr/>
      <dgm:t>
        <a:bodyPr/>
        <a:lstStyle/>
        <a:p>
          <a:endParaRPr lang="ru-RU"/>
        </a:p>
      </dgm:t>
    </dgm:pt>
    <dgm:pt modelId="{60C49BF6-D494-4BC8-9DD5-73987840E123}" type="pres">
      <dgm:prSet presAssocID="{D7CE1CE9-DC84-4B0D-A9D4-81F07D5763B9}" presName="vertThree" presStyleCnt="0"/>
      <dgm:spPr/>
      <dgm:t>
        <a:bodyPr/>
        <a:lstStyle/>
        <a:p>
          <a:endParaRPr lang="ru-RU"/>
        </a:p>
      </dgm:t>
    </dgm:pt>
    <dgm:pt modelId="{FE040F5F-2044-4357-A78C-F959640F1A10}" type="pres">
      <dgm:prSet presAssocID="{D7CE1CE9-DC84-4B0D-A9D4-81F07D5763B9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111F29-CFE0-45D2-A486-E476D49195CC}" type="pres">
      <dgm:prSet presAssocID="{D7CE1CE9-DC84-4B0D-A9D4-81F07D5763B9}" presName="parTransThree" presStyleCnt="0"/>
      <dgm:spPr/>
      <dgm:t>
        <a:bodyPr/>
        <a:lstStyle/>
        <a:p>
          <a:endParaRPr lang="ru-RU"/>
        </a:p>
      </dgm:t>
    </dgm:pt>
    <dgm:pt modelId="{A4915599-7C05-4F45-8467-3CBAB3EFD765}" type="pres">
      <dgm:prSet presAssocID="{D7CE1CE9-DC84-4B0D-A9D4-81F07D5763B9}" presName="horzThree" presStyleCnt="0"/>
      <dgm:spPr/>
      <dgm:t>
        <a:bodyPr/>
        <a:lstStyle/>
        <a:p>
          <a:endParaRPr lang="ru-RU"/>
        </a:p>
      </dgm:t>
    </dgm:pt>
    <dgm:pt modelId="{D12553E0-AD7D-4C60-9356-7FF625DB74C4}" type="pres">
      <dgm:prSet presAssocID="{7AB98BEC-D0EE-43EE-BAF4-B0B920F04484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945DEF-3807-4B79-85C5-3937DB9F3343}" type="pres">
      <dgm:prSet presAssocID="{7AB98BEC-D0EE-43EE-BAF4-B0B920F04484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D4B2E3-26E8-4508-AF62-56D1FC6A22EC}" type="pres">
      <dgm:prSet presAssocID="{7AB98BEC-D0EE-43EE-BAF4-B0B920F04484}" presName="horzFour" presStyleCnt="0"/>
      <dgm:spPr/>
      <dgm:t>
        <a:bodyPr/>
        <a:lstStyle/>
        <a:p>
          <a:endParaRPr lang="ru-RU"/>
        </a:p>
      </dgm:t>
    </dgm:pt>
    <dgm:pt modelId="{F49E7176-350D-4031-9FA7-7FA24C39C5DA}" type="pres">
      <dgm:prSet presAssocID="{AA6FBFC3-0777-4B37-ABFE-1EBF730A697B}" presName="sibSpaceFour" presStyleCnt="0"/>
      <dgm:spPr/>
      <dgm:t>
        <a:bodyPr/>
        <a:lstStyle/>
        <a:p>
          <a:endParaRPr lang="ru-RU"/>
        </a:p>
      </dgm:t>
    </dgm:pt>
    <dgm:pt modelId="{CE102945-553A-4E12-A615-48EB70ED45E6}" type="pres">
      <dgm:prSet presAssocID="{F99869B5-4DD9-40A0-8B6B-A556B22C1302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4D7AD-FD22-49E7-9D00-8B46D2AAB132}" type="pres">
      <dgm:prSet presAssocID="{F99869B5-4DD9-40A0-8B6B-A556B22C1302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3F114-9A57-45BC-92A8-219B2E15CB9B}" type="pres">
      <dgm:prSet presAssocID="{F99869B5-4DD9-40A0-8B6B-A556B22C1302}" presName="horzFour" presStyleCnt="0"/>
      <dgm:spPr/>
      <dgm:t>
        <a:bodyPr/>
        <a:lstStyle/>
        <a:p>
          <a:endParaRPr lang="ru-RU"/>
        </a:p>
      </dgm:t>
    </dgm:pt>
    <dgm:pt modelId="{ADBB35F3-C914-4650-BEEE-B9E15FB1C54D}" type="pres">
      <dgm:prSet presAssocID="{99F13B91-3D89-430D-9118-0BF1A2AC98EC}" presName="sibSpaceThree" presStyleCnt="0"/>
      <dgm:spPr/>
      <dgm:t>
        <a:bodyPr/>
        <a:lstStyle/>
        <a:p>
          <a:endParaRPr lang="ru-RU"/>
        </a:p>
      </dgm:t>
    </dgm:pt>
    <dgm:pt modelId="{8C8739AD-F361-4DDA-B2BE-7DFF1F70EF44}" type="pres">
      <dgm:prSet presAssocID="{67FCA0D0-CB84-44E8-9FFE-1BA735B3F597}" presName="vertThree" presStyleCnt="0"/>
      <dgm:spPr/>
      <dgm:t>
        <a:bodyPr/>
        <a:lstStyle/>
        <a:p>
          <a:endParaRPr lang="ru-RU"/>
        </a:p>
      </dgm:t>
    </dgm:pt>
    <dgm:pt modelId="{E54B21C2-5789-47E2-8596-AC2AEBC1CC6B}" type="pres">
      <dgm:prSet presAssocID="{67FCA0D0-CB84-44E8-9FFE-1BA735B3F597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4C8E10-E9E3-4874-B5D3-9E4736F905E2}" type="pres">
      <dgm:prSet presAssocID="{67FCA0D0-CB84-44E8-9FFE-1BA735B3F597}" presName="parTransThree" presStyleCnt="0"/>
      <dgm:spPr/>
      <dgm:t>
        <a:bodyPr/>
        <a:lstStyle/>
        <a:p>
          <a:endParaRPr lang="ru-RU"/>
        </a:p>
      </dgm:t>
    </dgm:pt>
    <dgm:pt modelId="{A85EE11F-1ED3-40A3-9FEC-A2F8D3018D13}" type="pres">
      <dgm:prSet presAssocID="{67FCA0D0-CB84-44E8-9FFE-1BA735B3F597}" presName="horzThree" presStyleCnt="0"/>
      <dgm:spPr/>
      <dgm:t>
        <a:bodyPr/>
        <a:lstStyle/>
        <a:p>
          <a:endParaRPr lang="ru-RU"/>
        </a:p>
      </dgm:t>
    </dgm:pt>
    <dgm:pt modelId="{169708C6-23B2-4841-A7FC-E4D46C78FA18}" type="pres">
      <dgm:prSet presAssocID="{B20FF09C-F8DD-4320-98CC-98075895A447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1DBA0C-EA85-4A66-9488-8588F73AA210}" type="pres">
      <dgm:prSet presAssocID="{B20FF09C-F8DD-4320-98CC-98075895A447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B9D01-B226-4DE5-86F5-97BDB35FE101}" type="pres">
      <dgm:prSet presAssocID="{B20FF09C-F8DD-4320-98CC-98075895A447}" presName="horzFour" presStyleCnt="0"/>
      <dgm:spPr/>
      <dgm:t>
        <a:bodyPr/>
        <a:lstStyle/>
        <a:p>
          <a:endParaRPr lang="ru-RU"/>
        </a:p>
      </dgm:t>
    </dgm:pt>
    <dgm:pt modelId="{DE4A032B-55C2-48CB-BE91-94EFD6162993}" type="pres">
      <dgm:prSet presAssocID="{6B414B5D-F31E-41EC-A789-09C2E1B14A42}" presName="sibSpaceFour" presStyleCnt="0"/>
      <dgm:spPr/>
      <dgm:t>
        <a:bodyPr/>
        <a:lstStyle/>
        <a:p>
          <a:endParaRPr lang="ru-RU"/>
        </a:p>
      </dgm:t>
    </dgm:pt>
    <dgm:pt modelId="{B7516895-B373-4590-9BC1-65C3D9CFED19}" type="pres">
      <dgm:prSet presAssocID="{0302610E-FE29-4513-8C5E-22F19405C909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99A3A3-1424-4195-8C83-0BB96BC5F394}" type="pres">
      <dgm:prSet presAssocID="{0302610E-FE29-4513-8C5E-22F19405C909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18472A-19C6-42F6-AA2B-CE742DBBA89B}" type="pres">
      <dgm:prSet presAssocID="{0302610E-FE29-4513-8C5E-22F19405C909}" presName="horzFour" presStyleCnt="0"/>
      <dgm:spPr/>
      <dgm:t>
        <a:bodyPr/>
        <a:lstStyle/>
        <a:p>
          <a:endParaRPr lang="ru-RU"/>
        </a:p>
      </dgm:t>
    </dgm:pt>
    <dgm:pt modelId="{39CDB8F9-B0C3-483F-90B0-27B0405BED2C}" type="pres">
      <dgm:prSet presAssocID="{04D33FCF-9321-4922-812E-B698DF2CADF0}" presName="sibSpaceTwo" presStyleCnt="0"/>
      <dgm:spPr/>
      <dgm:t>
        <a:bodyPr/>
        <a:lstStyle/>
        <a:p>
          <a:endParaRPr lang="ru-RU"/>
        </a:p>
      </dgm:t>
    </dgm:pt>
    <dgm:pt modelId="{521723A5-5C12-44B5-B264-9ACB90144E2D}" type="pres">
      <dgm:prSet presAssocID="{FDCF1256-7D59-45C8-A51E-F35B640CF264}" presName="vertTwo" presStyleCnt="0"/>
      <dgm:spPr/>
      <dgm:t>
        <a:bodyPr/>
        <a:lstStyle/>
        <a:p>
          <a:endParaRPr lang="ru-RU"/>
        </a:p>
      </dgm:t>
    </dgm:pt>
    <dgm:pt modelId="{C1B2D141-E8DC-403F-9645-7ED554435665}" type="pres">
      <dgm:prSet presAssocID="{FDCF1256-7D59-45C8-A51E-F35B640CF26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1308A-6A9C-4FC6-B6D9-65630AD59299}" type="pres">
      <dgm:prSet presAssocID="{FDCF1256-7D59-45C8-A51E-F35B640CF264}" presName="parTransTwo" presStyleCnt="0"/>
      <dgm:spPr/>
      <dgm:t>
        <a:bodyPr/>
        <a:lstStyle/>
        <a:p>
          <a:endParaRPr lang="ru-RU"/>
        </a:p>
      </dgm:t>
    </dgm:pt>
    <dgm:pt modelId="{FFE2FCDB-5ABC-4103-8DE5-1692D958E947}" type="pres">
      <dgm:prSet presAssocID="{FDCF1256-7D59-45C8-A51E-F35B640CF264}" presName="horzTwo" presStyleCnt="0"/>
      <dgm:spPr/>
      <dgm:t>
        <a:bodyPr/>
        <a:lstStyle/>
        <a:p>
          <a:endParaRPr lang="ru-RU"/>
        </a:p>
      </dgm:t>
    </dgm:pt>
    <dgm:pt modelId="{CFAD624D-116F-48FA-BB00-16BF8CEA581D}" type="pres">
      <dgm:prSet presAssocID="{FDAE65C0-B321-47FE-8B5B-43F64450B467}" presName="vertThree" presStyleCnt="0"/>
      <dgm:spPr/>
      <dgm:t>
        <a:bodyPr/>
        <a:lstStyle/>
        <a:p>
          <a:endParaRPr lang="ru-RU"/>
        </a:p>
      </dgm:t>
    </dgm:pt>
    <dgm:pt modelId="{BFB8D2E9-B924-42D9-A469-8B8644C04D1A}" type="pres">
      <dgm:prSet presAssocID="{FDAE65C0-B321-47FE-8B5B-43F64450B467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42599-DC6E-4040-9B79-15DEA4B3F1C5}" type="pres">
      <dgm:prSet presAssocID="{FDAE65C0-B321-47FE-8B5B-43F64450B467}" presName="horzThree" presStyleCnt="0"/>
      <dgm:spPr/>
      <dgm:t>
        <a:bodyPr/>
        <a:lstStyle/>
        <a:p>
          <a:endParaRPr lang="ru-RU"/>
        </a:p>
      </dgm:t>
    </dgm:pt>
    <dgm:pt modelId="{33BBAA72-B29E-4565-AAF5-D6A24C41BE0B}" type="pres">
      <dgm:prSet presAssocID="{EAFCD07E-8AE9-4AAD-A51C-8E8CEA2FF5E2}" presName="sibSpaceThree" presStyleCnt="0"/>
      <dgm:spPr/>
      <dgm:t>
        <a:bodyPr/>
        <a:lstStyle/>
        <a:p>
          <a:endParaRPr lang="ru-RU"/>
        </a:p>
      </dgm:t>
    </dgm:pt>
    <dgm:pt modelId="{571AEB75-E0A4-4BB0-A07A-7231B6B503A7}" type="pres">
      <dgm:prSet presAssocID="{EC7A9B92-0664-44F8-B0F1-52D9093740B3}" presName="vertThree" presStyleCnt="0"/>
      <dgm:spPr/>
      <dgm:t>
        <a:bodyPr/>
        <a:lstStyle/>
        <a:p>
          <a:endParaRPr lang="ru-RU"/>
        </a:p>
      </dgm:t>
    </dgm:pt>
    <dgm:pt modelId="{42273435-B9D7-469F-97F5-5FBAEFB11EF1}" type="pres">
      <dgm:prSet presAssocID="{EC7A9B92-0664-44F8-B0F1-52D9093740B3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3A82E2-B1A3-4827-ADDB-F0B04139B6BC}" type="pres">
      <dgm:prSet presAssocID="{EC7A9B92-0664-44F8-B0F1-52D9093740B3}" presName="horzThree" presStyleCnt="0"/>
      <dgm:spPr/>
      <dgm:t>
        <a:bodyPr/>
        <a:lstStyle/>
        <a:p>
          <a:endParaRPr lang="ru-RU"/>
        </a:p>
      </dgm:t>
    </dgm:pt>
  </dgm:ptLst>
  <dgm:cxnLst>
    <dgm:cxn modelId="{C02F4220-41F1-46DF-9F02-968418D9F14A}" srcId="{17CC39BD-2F93-49C1-8E8D-6BB829AFFE62}" destId="{A62C4611-7228-4B4A-A893-402172C10343}" srcOrd="0" destOrd="0" parTransId="{B09E3E62-9CA4-4E8C-91B8-CF5C49B18563}" sibTransId="{04D33FCF-9321-4922-812E-B698DF2CADF0}"/>
    <dgm:cxn modelId="{4A4B9AB8-D381-473A-95C3-C6DFC24AA90E}" srcId="{FDCF1256-7D59-45C8-A51E-F35B640CF264}" destId="{FDAE65C0-B321-47FE-8B5B-43F64450B467}" srcOrd="0" destOrd="0" parTransId="{2A4D40AB-1C67-4241-A15D-BD0AE9DAD512}" sibTransId="{EAFCD07E-8AE9-4AAD-A51C-8E8CEA2FF5E2}"/>
    <dgm:cxn modelId="{1B81DB23-C9CE-41DE-9641-7E276E9FCA85}" type="presOf" srcId="{FDCF1256-7D59-45C8-A51E-F35B640CF264}" destId="{C1B2D141-E8DC-403F-9645-7ED554435665}" srcOrd="0" destOrd="0" presId="urn:microsoft.com/office/officeart/2005/8/layout/hierarchy4"/>
    <dgm:cxn modelId="{E5EA6327-A891-43C8-835B-B37F268F0906}" type="presOf" srcId="{FDAE65C0-B321-47FE-8B5B-43F64450B467}" destId="{BFB8D2E9-B924-42D9-A469-8B8644C04D1A}" srcOrd="0" destOrd="0" presId="urn:microsoft.com/office/officeart/2005/8/layout/hierarchy4"/>
    <dgm:cxn modelId="{63D08C93-AFE8-4C25-A04A-1364163B3BAE}" srcId="{E7599FCD-6F97-4090-AB3C-145A4C4E5BE2}" destId="{17CC39BD-2F93-49C1-8E8D-6BB829AFFE62}" srcOrd="0" destOrd="0" parTransId="{2B0AA230-BCD0-4A21-8395-B7E56CBCC1E4}" sibTransId="{A646E6B1-1FE7-4D55-A7A6-9EA9E278951F}"/>
    <dgm:cxn modelId="{A28C368A-8857-4359-BDF2-D2BD80274BB7}" type="presOf" srcId="{F99869B5-4DD9-40A0-8B6B-A556B22C1302}" destId="{2674D7AD-FD22-49E7-9D00-8B46D2AAB132}" srcOrd="0" destOrd="0" presId="urn:microsoft.com/office/officeart/2005/8/layout/hierarchy4"/>
    <dgm:cxn modelId="{6BD250B6-C686-442F-8969-02CD39B2DC64}" srcId="{67FCA0D0-CB84-44E8-9FFE-1BA735B3F597}" destId="{0302610E-FE29-4513-8C5E-22F19405C909}" srcOrd="1" destOrd="0" parTransId="{8687140C-0116-41A2-9B33-E8810E0B1893}" sibTransId="{9B89F0F1-A8A7-409C-9E91-EFC62619C079}"/>
    <dgm:cxn modelId="{2D5CEB4F-0084-4D74-A103-140BEAAF3046}" type="presOf" srcId="{0302610E-FE29-4513-8C5E-22F19405C909}" destId="{AC99A3A3-1424-4195-8C83-0BB96BC5F394}" srcOrd="0" destOrd="0" presId="urn:microsoft.com/office/officeart/2005/8/layout/hierarchy4"/>
    <dgm:cxn modelId="{E19EC402-F789-43C8-8544-FA1F1087D521}" type="presOf" srcId="{D7CE1CE9-DC84-4B0D-A9D4-81F07D5763B9}" destId="{FE040F5F-2044-4357-A78C-F959640F1A10}" srcOrd="0" destOrd="0" presId="urn:microsoft.com/office/officeart/2005/8/layout/hierarchy4"/>
    <dgm:cxn modelId="{D2F73221-FDBA-4311-9694-D5C7755D7109}" srcId="{A62C4611-7228-4B4A-A893-402172C10343}" destId="{67FCA0D0-CB84-44E8-9FFE-1BA735B3F597}" srcOrd="1" destOrd="0" parTransId="{DD763F1F-D0B1-4099-950E-E5EA4E2B5B33}" sibTransId="{23A1DDA0-3E3F-4ECD-9114-6905911886D0}"/>
    <dgm:cxn modelId="{FB337598-7A21-4115-9F14-91AC060D50F6}" srcId="{A62C4611-7228-4B4A-A893-402172C10343}" destId="{D7CE1CE9-DC84-4B0D-A9D4-81F07D5763B9}" srcOrd="0" destOrd="0" parTransId="{FAD36B20-15E6-4318-BC62-7D429253BD70}" sibTransId="{99F13B91-3D89-430D-9118-0BF1A2AC98EC}"/>
    <dgm:cxn modelId="{BA87FDD3-7D3D-48F3-B142-D9B61CE3604A}" type="presOf" srcId="{7AB98BEC-D0EE-43EE-BAF4-B0B920F04484}" destId="{24945DEF-3807-4B79-85C5-3937DB9F3343}" srcOrd="0" destOrd="0" presId="urn:microsoft.com/office/officeart/2005/8/layout/hierarchy4"/>
    <dgm:cxn modelId="{CBA60FFF-F3B9-4786-828B-EED9C75F27A6}" srcId="{67FCA0D0-CB84-44E8-9FFE-1BA735B3F597}" destId="{B20FF09C-F8DD-4320-98CC-98075895A447}" srcOrd="0" destOrd="0" parTransId="{FDDD619D-6631-4185-8E89-B7DB5F4C3D55}" sibTransId="{6B414B5D-F31E-41EC-A789-09C2E1B14A42}"/>
    <dgm:cxn modelId="{DC617C15-8C5A-466D-8FA5-C157A1D35750}" type="presOf" srcId="{67FCA0D0-CB84-44E8-9FFE-1BA735B3F597}" destId="{E54B21C2-5789-47E2-8596-AC2AEBC1CC6B}" srcOrd="0" destOrd="0" presId="urn:microsoft.com/office/officeart/2005/8/layout/hierarchy4"/>
    <dgm:cxn modelId="{DFCF0EB8-828F-4B64-9EF2-1836C72B9660}" srcId="{D7CE1CE9-DC84-4B0D-A9D4-81F07D5763B9}" destId="{F99869B5-4DD9-40A0-8B6B-A556B22C1302}" srcOrd="1" destOrd="0" parTransId="{A811736E-9FE5-4BA3-9CC4-EF033BB1A59D}" sibTransId="{EE2C84EC-6163-4301-8AC0-4543885B4CAD}"/>
    <dgm:cxn modelId="{F56D6EB1-61ED-4145-8FDB-69C438BE4662}" type="presOf" srcId="{E7599FCD-6F97-4090-AB3C-145A4C4E5BE2}" destId="{104E0C5B-D8FB-42FD-9B87-45A90E1BD964}" srcOrd="0" destOrd="0" presId="urn:microsoft.com/office/officeart/2005/8/layout/hierarchy4"/>
    <dgm:cxn modelId="{19EBFBB8-BE8B-4F8D-8FAF-88BA38E69305}" type="presOf" srcId="{A62C4611-7228-4B4A-A893-402172C10343}" destId="{FD65C467-3BCA-4F9C-9B93-CEF95C0A5949}" srcOrd="0" destOrd="0" presId="urn:microsoft.com/office/officeart/2005/8/layout/hierarchy4"/>
    <dgm:cxn modelId="{9C7BBEF3-2F65-4E4B-942E-E1B5B9B4F6E3}" type="presOf" srcId="{17CC39BD-2F93-49C1-8E8D-6BB829AFFE62}" destId="{98141DA7-EC0B-4EED-92B8-071C34A29677}" srcOrd="0" destOrd="0" presId="urn:microsoft.com/office/officeart/2005/8/layout/hierarchy4"/>
    <dgm:cxn modelId="{62245C63-8C63-4BDB-816F-C395B0A32BA2}" srcId="{17CC39BD-2F93-49C1-8E8D-6BB829AFFE62}" destId="{FDCF1256-7D59-45C8-A51E-F35B640CF264}" srcOrd="1" destOrd="0" parTransId="{39FCBEAA-564D-448B-B7F1-364BA0B333B7}" sibTransId="{5B36B586-9491-43A7-96BB-B063A95827F2}"/>
    <dgm:cxn modelId="{952AB22A-1114-4641-A2FD-B7C819450C08}" srcId="{D7CE1CE9-DC84-4B0D-A9D4-81F07D5763B9}" destId="{7AB98BEC-D0EE-43EE-BAF4-B0B920F04484}" srcOrd="0" destOrd="0" parTransId="{C4CEBDC2-F24A-4B08-B8EA-48982B2F5E39}" sibTransId="{AA6FBFC3-0777-4B37-ABFE-1EBF730A697B}"/>
    <dgm:cxn modelId="{7F088AB5-4128-4926-861D-99E2AF4FD952}" type="presOf" srcId="{B20FF09C-F8DD-4320-98CC-98075895A447}" destId="{321DBA0C-EA85-4A66-9488-8588F73AA210}" srcOrd="0" destOrd="0" presId="urn:microsoft.com/office/officeart/2005/8/layout/hierarchy4"/>
    <dgm:cxn modelId="{A7A65DE3-2BCC-4B11-B77D-BB0FB55B9C08}" srcId="{FDCF1256-7D59-45C8-A51E-F35B640CF264}" destId="{EC7A9B92-0664-44F8-B0F1-52D9093740B3}" srcOrd="1" destOrd="0" parTransId="{A6E6CCC3-65F2-461A-B5E5-5EFCEE0E9A56}" sibTransId="{0FEB3B95-5E78-4C05-B1DC-D1EEC9A6E090}"/>
    <dgm:cxn modelId="{EE014B80-60A0-45C1-9C87-417495011BBC}" type="presOf" srcId="{EC7A9B92-0664-44F8-B0F1-52D9093740B3}" destId="{42273435-B9D7-469F-97F5-5FBAEFB11EF1}" srcOrd="0" destOrd="0" presId="urn:microsoft.com/office/officeart/2005/8/layout/hierarchy4"/>
    <dgm:cxn modelId="{C73B26AB-9FF5-45A1-B4FE-6C9C36FF19A6}" type="presParOf" srcId="{104E0C5B-D8FB-42FD-9B87-45A90E1BD964}" destId="{DE26F2EC-ED85-4E8F-8227-A330B9B0FF9A}" srcOrd="0" destOrd="0" presId="urn:microsoft.com/office/officeart/2005/8/layout/hierarchy4"/>
    <dgm:cxn modelId="{8FDF6A66-9451-4AC0-BA56-A1DD3E38E594}" type="presParOf" srcId="{DE26F2EC-ED85-4E8F-8227-A330B9B0FF9A}" destId="{98141DA7-EC0B-4EED-92B8-071C34A29677}" srcOrd="0" destOrd="0" presId="urn:microsoft.com/office/officeart/2005/8/layout/hierarchy4"/>
    <dgm:cxn modelId="{A73E01A2-D28D-42F3-92E4-49213FE1B36E}" type="presParOf" srcId="{DE26F2EC-ED85-4E8F-8227-A330B9B0FF9A}" destId="{F05D27C4-65E4-4DEA-93A7-FA77946EB4D3}" srcOrd="1" destOrd="0" presId="urn:microsoft.com/office/officeart/2005/8/layout/hierarchy4"/>
    <dgm:cxn modelId="{CA884195-C516-424E-9860-4984C5B787BB}" type="presParOf" srcId="{DE26F2EC-ED85-4E8F-8227-A330B9B0FF9A}" destId="{218353B9-FDC0-46D5-9C78-852C60BD0634}" srcOrd="2" destOrd="0" presId="urn:microsoft.com/office/officeart/2005/8/layout/hierarchy4"/>
    <dgm:cxn modelId="{63588A6B-8F37-40E2-807F-878B221B7A06}" type="presParOf" srcId="{218353B9-FDC0-46D5-9C78-852C60BD0634}" destId="{85B9956E-D363-4132-B44E-70B7CD9FA71E}" srcOrd="0" destOrd="0" presId="urn:microsoft.com/office/officeart/2005/8/layout/hierarchy4"/>
    <dgm:cxn modelId="{4C741E83-5876-49EF-99D8-5BEB92865299}" type="presParOf" srcId="{85B9956E-D363-4132-B44E-70B7CD9FA71E}" destId="{FD65C467-3BCA-4F9C-9B93-CEF95C0A5949}" srcOrd="0" destOrd="0" presId="urn:microsoft.com/office/officeart/2005/8/layout/hierarchy4"/>
    <dgm:cxn modelId="{4AE57C4E-E786-42C0-AE83-E0114EE7943C}" type="presParOf" srcId="{85B9956E-D363-4132-B44E-70B7CD9FA71E}" destId="{5BFB7E9B-D7D1-4135-9258-07F295223B68}" srcOrd="1" destOrd="0" presId="urn:microsoft.com/office/officeart/2005/8/layout/hierarchy4"/>
    <dgm:cxn modelId="{3A6D0606-0849-47F2-BDE0-A51FC92101C4}" type="presParOf" srcId="{85B9956E-D363-4132-B44E-70B7CD9FA71E}" destId="{AD73ABA8-B8E3-40D1-910C-EAF92238DA5A}" srcOrd="2" destOrd="0" presId="urn:microsoft.com/office/officeart/2005/8/layout/hierarchy4"/>
    <dgm:cxn modelId="{1DBFAA8B-5D85-4555-BFDB-575BE07BDAB8}" type="presParOf" srcId="{AD73ABA8-B8E3-40D1-910C-EAF92238DA5A}" destId="{60C49BF6-D494-4BC8-9DD5-73987840E123}" srcOrd="0" destOrd="0" presId="urn:microsoft.com/office/officeart/2005/8/layout/hierarchy4"/>
    <dgm:cxn modelId="{49FDB22A-A8D4-4241-931D-2157979A0D00}" type="presParOf" srcId="{60C49BF6-D494-4BC8-9DD5-73987840E123}" destId="{FE040F5F-2044-4357-A78C-F959640F1A10}" srcOrd="0" destOrd="0" presId="urn:microsoft.com/office/officeart/2005/8/layout/hierarchy4"/>
    <dgm:cxn modelId="{827014DD-AFB0-4F02-B18C-E1DEDD08838A}" type="presParOf" srcId="{60C49BF6-D494-4BC8-9DD5-73987840E123}" destId="{1B111F29-CFE0-45D2-A486-E476D49195CC}" srcOrd="1" destOrd="0" presId="urn:microsoft.com/office/officeart/2005/8/layout/hierarchy4"/>
    <dgm:cxn modelId="{8818A484-8401-4C82-9080-52B946D7C892}" type="presParOf" srcId="{60C49BF6-D494-4BC8-9DD5-73987840E123}" destId="{A4915599-7C05-4F45-8467-3CBAB3EFD765}" srcOrd="2" destOrd="0" presId="urn:microsoft.com/office/officeart/2005/8/layout/hierarchy4"/>
    <dgm:cxn modelId="{82F33810-80A1-4200-B81D-0C21CD5F7703}" type="presParOf" srcId="{A4915599-7C05-4F45-8467-3CBAB3EFD765}" destId="{D12553E0-AD7D-4C60-9356-7FF625DB74C4}" srcOrd="0" destOrd="0" presId="urn:microsoft.com/office/officeart/2005/8/layout/hierarchy4"/>
    <dgm:cxn modelId="{24A18862-D20A-404E-AF1D-65A86739B684}" type="presParOf" srcId="{D12553E0-AD7D-4C60-9356-7FF625DB74C4}" destId="{24945DEF-3807-4B79-85C5-3937DB9F3343}" srcOrd="0" destOrd="0" presId="urn:microsoft.com/office/officeart/2005/8/layout/hierarchy4"/>
    <dgm:cxn modelId="{E17E648D-47E7-4E16-A443-4ABF8AFD1D6C}" type="presParOf" srcId="{D12553E0-AD7D-4C60-9356-7FF625DB74C4}" destId="{1DD4B2E3-26E8-4508-AF62-56D1FC6A22EC}" srcOrd="1" destOrd="0" presId="urn:microsoft.com/office/officeart/2005/8/layout/hierarchy4"/>
    <dgm:cxn modelId="{5D066610-5A27-433D-97D2-3E729C83497E}" type="presParOf" srcId="{A4915599-7C05-4F45-8467-3CBAB3EFD765}" destId="{F49E7176-350D-4031-9FA7-7FA24C39C5DA}" srcOrd="1" destOrd="0" presId="urn:microsoft.com/office/officeart/2005/8/layout/hierarchy4"/>
    <dgm:cxn modelId="{A08F1C6F-3541-49F6-AC83-3FCBD73749CE}" type="presParOf" srcId="{A4915599-7C05-4F45-8467-3CBAB3EFD765}" destId="{CE102945-553A-4E12-A615-48EB70ED45E6}" srcOrd="2" destOrd="0" presId="urn:microsoft.com/office/officeart/2005/8/layout/hierarchy4"/>
    <dgm:cxn modelId="{7382E0E0-40B1-4067-B14D-9753CF2B7C5A}" type="presParOf" srcId="{CE102945-553A-4E12-A615-48EB70ED45E6}" destId="{2674D7AD-FD22-49E7-9D00-8B46D2AAB132}" srcOrd="0" destOrd="0" presId="urn:microsoft.com/office/officeart/2005/8/layout/hierarchy4"/>
    <dgm:cxn modelId="{26BB3A32-792F-4699-A75F-CB1E9E5F9025}" type="presParOf" srcId="{CE102945-553A-4E12-A615-48EB70ED45E6}" destId="{B693F114-9A57-45BC-92A8-219B2E15CB9B}" srcOrd="1" destOrd="0" presId="urn:microsoft.com/office/officeart/2005/8/layout/hierarchy4"/>
    <dgm:cxn modelId="{9D55409D-737B-4F9B-A1DB-109801F3B744}" type="presParOf" srcId="{AD73ABA8-B8E3-40D1-910C-EAF92238DA5A}" destId="{ADBB35F3-C914-4650-BEEE-B9E15FB1C54D}" srcOrd="1" destOrd="0" presId="urn:microsoft.com/office/officeart/2005/8/layout/hierarchy4"/>
    <dgm:cxn modelId="{F50D78C2-F379-4EC6-8816-429274C93082}" type="presParOf" srcId="{AD73ABA8-B8E3-40D1-910C-EAF92238DA5A}" destId="{8C8739AD-F361-4DDA-B2BE-7DFF1F70EF44}" srcOrd="2" destOrd="0" presId="urn:microsoft.com/office/officeart/2005/8/layout/hierarchy4"/>
    <dgm:cxn modelId="{7F60FDA1-F881-4199-96E2-2789ED056B1F}" type="presParOf" srcId="{8C8739AD-F361-4DDA-B2BE-7DFF1F70EF44}" destId="{E54B21C2-5789-47E2-8596-AC2AEBC1CC6B}" srcOrd="0" destOrd="0" presId="urn:microsoft.com/office/officeart/2005/8/layout/hierarchy4"/>
    <dgm:cxn modelId="{2E9549ED-39D5-4E3A-91D8-870D83D81584}" type="presParOf" srcId="{8C8739AD-F361-4DDA-B2BE-7DFF1F70EF44}" destId="{F54C8E10-E9E3-4874-B5D3-9E4736F905E2}" srcOrd="1" destOrd="0" presId="urn:microsoft.com/office/officeart/2005/8/layout/hierarchy4"/>
    <dgm:cxn modelId="{7825E448-8CCC-4599-8B97-4B0BF81077B8}" type="presParOf" srcId="{8C8739AD-F361-4DDA-B2BE-7DFF1F70EF44}" destId="{A85EE11F-1ED3-40A3-9FEC-A2F8D3018D13}" srcOrd="2" destOrd="0" presId="urn:microsoft.com/office/officeart/2005/8/layout/hierarchy4"/>
    <dgm:cxn modelId="{2E2550A5-2BE7-4EB0-8637-EE7BD4FC6813}" type="presParOf" srcId="{A85EE11F-1ED3-40A3-9FEC-A2F8D3018D13}" destId="{169708C6-23B2-4841-A7FC-E4D46C78FA18}" srcOrd="0" destOrd="0" presId="urn:microsoft.com/office/officeart/2005/8/layout/hierarchy4"/>
    <dgm:cxn modelId="{8F15364D-8C35-451E-8978-3F7B99ED49D2}" type="presParOf" srcId="{169708C6-23B2-4841-A7FC-E4D46C78FA18}" destId="{321DBA0C-EA85-4A66-9488-8588F73AA210}" srcOrd="0" destOrd="0" presId="urn:microsoft.com/office/officeart/2005/8/layout/hierarchy4"/>
    <dgm:cxn modelId="{1C9B252E-62CE-4BFD-9D13-535E756739E7}" type="presParOf" srcId="{169708C6-23B2-4841-A7FC-E4D46C78FA18}" destId="{385B9D01-B226-4DE5-86F5-97BDB35FE101}" srcOrd="1" destOrd="0" presId="urn:microsoft.com/office/officeart/2005/8/layout/hierarchy4"/>
    <dgm:cxn modelId="{60D02C38-3B09-44A7-B3A5-170FD9F4187F}" type="presParOf" srcId="{A85EE11F-1ED3-40A3-9FEC-A2F8D3018D13}" destId="{DE4A032B-55C2-48CB-BE91-94EFD6162993}" srcOrd="1" destOrd="0" presId="urn:microsoft.com/office/officeart/2005/8/layout/hierarchy4"/>
    <dgm:cxn modelId="{627AC075-88A9-4E5E-9DFF-8619E2C2A60E}" type="presParOf" srcId="{A85EE11F-1ED3-40A3-9FEC-A2F8D3018D13}" destId="{B7516895-B373-4590-9BC1-65C3D9CFED19}" srcOrd="2" destOrd="0" presId="urn:microsoft.com/office/officeart/2005/8/layout/hierarchy4"/>
    <dgm:cxn modelId="{9F3A85B6-C79F-40FA-B08D-757E9F41FE05}" type="presParOf" srcId="{B7516895-B373-4590-9BC1-65C3D9CFED19}" destId="{AC99A3A3-1424-4195-8C83-0BB96BC5F394}" srcOrd="0" destOrd="0" presId="urn:microsoft.com/office/officeart/2005/8/layout/hierarchy4"/>
    <dgm:cxn modelId="{5259EC5C-7940-4DE5-A265-256CC17C9BD9}" type="presParOf" srcId="{B7516895-B373-4590-9BC1-65C3D9CFED19}" destId="{9C18472A-19C6-42F6-AA2B-CE742DBBA89B}" srcOrd="1" destOrd="0" presId="urn:microsoft.com/office/officeart/2005/8/layout/hierarchy4"/>
    <dgm:cxn modelId="{0422128D-7011-4E34-B8B7-30DABEA6DB33}" type="presParOf" srcId="{218353B9-FDC0-46D5-9C78-852C60BD0634}" destId="{39CDB8F9-B0C3-483F-90B0-27B0405BED2C}" srcOrd="1" destOrd="0" presId="urn:microsoft.com/office/officeart/2005/8/layout/hierarchy4"/>
    <dgm:cxn modelId="{882A3213-A456-4CB2-8E9E-8361D8C1AADA}" type="presParOf" srcId="{218353B9-FDC0-46D5-9C78-852C60BD0634}" destId="{521723A5-5C12-44B5-B264-9ACB90144E2D}" srcOrd="2" destOrd="0" presId="urn:microsoft.com/office/officeart/2005/8/layout/hierarchy4"/>
    <dgm:cxn modelId="{21B8249C-BE8A-4CBD-AAFC-B464863DECCF}" type="presParOf" srcId="{521723A5-5C12-44B5-B264-9ACB90144E2D}" destId="{C1B2D141-E8DC-403F-9645-7ED554435665}" srcOrd="0" destOrd="0" presId="urn:microsoft.com/office/officeart/2005/8/layout/hierarchy4"/>
    <dgm:cxn modelId="{214C44FB-1466-4E34-BCD7-FFA6A35A649F}" type="presParOf" srcId="{521723A5-5C12-44B5-B264-9ACB90144E2D}" destId="{1971308A-6A9C-4FC6-B6D9-65630AD59299}" srcOrd="1" destOrd="0" presId="urn:microsoft.com/office/officeart/2005/8/layout/hierarchy4"/>
    <dgm:cxn modelId="{C1FAD407-3CDD-4931-BB22-90B6AB6BF7D7}" type="presParOf" srcId="{521723A5-5C12-44B5-B264-9ACB90144E2D}" destId="{FFE2FCDB-5ABC-4103-8DE5-1692D958E947}" srcOrd="2" destOrd="0" presId="urn:microsoft.com/office/officeart/2005/8/layout/hierarchy4"/>
    <dgm:cxn modelId="{A16E9D32-2016-4DB7-A8F2-2E56D4A2728B}" type="presParOf" srcId="{FFE2FCDB-5ABC-4103-8DE5-1692D958E947}" destId="{CFAD624D-116F-48FA-BB00-16BF8CEA581D}" srcOrd="0" destOrd="0" presId="urn:microsoft.com/office/officeart/2005/8/layout/hierarchy4"/>
    <dgm:cxn modelId="{3D5C997E-3332-4ADA-948D-0D5C25BBA64E}" type="presParOf" srcId="{CFAD624D-116F-48FA-BB00-16BF8CEA581D}" destId="{BFB8D2E9-B924-42D9-A469-8B8644C04D1A}" srcOrd="0" destOrd="0" presId="urn:microsoft.com/office/officeart/2005/8/layout/hierarchy4"/>
    <dgm:cxn modelId="{C827BCCA-93FE-467E-87CE-7F6F0B84BDA3}" type="presParOf" srcId="{CFAD624D-116F-48FA-BB00-16BF8CEA581D}" destId="{BA442599-DC6E-4040-9B79-15DEA4B3F1C5}" srcOrd="1" destOrd="0" presId="urn:microsoft.com/office/officeart/2005/8/layout/hierarchy4"/>
    <dgm:cxn modelId="{5454F40B-B798-4ED1-9763-B435AA531EAB}" type="presParOf" srcId="{FFE2FCDB-5ABC-4103-8DE5-1692D958E947}" destId="{33BBAA72-B29E-4565-AAF5-D6A24C41BE0B}" srcOrd="1" destOrd="0" presId="urn:microsoft.com/office/officeart/2005/8/layout/hierarchy4"/>
    <dgm:cxn modelId="{A0BD215A-4429-4A49-BE30-7A97175837BE}" type="presParOf" srcId="{FFE2FCDB-5ABC-4103-8DE5-1692D958E947}" destId="{571AEB75-E0A4-4BB0-A07A-7231B6B503A7}" srcOrd="2" destOrd="0" presId="urn:microsoft.com/office/officeart/2005/8/layout/hierarchy4"/>
    <dgm:cxn modelId="{2E4FAA96-75EB-4685-A682-9F01155F4F91}" type="presParOf" srcId="{571AEB75-E0A4-4BB0-A07A-7231B6B503A7}" destId="{42273435-B9D7-469F-97F5-5FBAEFB11EF1}" srcOrd="0" destOrd="0" presId="urn:microsoft.com/office/officeart/2005/8/layout/hierarchy4"/>
    <dgm:cxn modelId="{4F45FD64-8544-48C2-8AD2-B9903A2FD58A}" type="presParOf" srcId="{571AEB75-E0A4-4BB0-A07A-7231B6B503A7}" destId="{813A82E2-B1A3-4827-ADDB-F0B04139B6B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54953-F184-4CEB-8B6A-5FE98A242967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221BE59-EE69-45CB-BC69-C67664413963}">
      <dgm:prSet phldrT="[Текст]"/>
      <dgm:spPr/>
      <dgm:t>
        <a:bodyPr/>
        <a:lstStyle/>
        <a:p>
          <a:r>
            <a:rPr lang="ru-RU" dirty="0" smtClean="0"/>
            <a:t>Сводный перечень документов по стандартизации</a:t>
          </a:r>
          <a:endParaRPr lang="ru-RU" dirty="0"/>
        </a:p>
      </dgm:t>
    </dgm:pt>
    <dgm:pt modelId="{A4A87730-AEAD-40AC-8E78-659993FCC86E}" type="parTrans" cxnId="{E57C2560-4729-4E2E-A98F-9EF85E5F4966}">
      <dgm:prSet/>
      <dgm:spPr/>
      <dgm:t>
        <a:bodyPr/>
        <a:lstStyle/>
        <a:p>
          <a:endParaRPr lang="ru-RU"/>
        </a:p>
      </dgm:t>
    </dgm:pt>
    <dgm:pt modelId="{BD272129-BF4C-466A-8B43-631F9B49BF90}" type="sibTrans" cxnId="{E57C2560-4729-4E2E-A98F-9EF85E5F4966}">
      <dgm:prSet/>
      <dgm:spPr/>
      <dgm:t>
        <a:bodyPr/>
        <a:lstStyle/>
        <a:p>
          <a:endParaRPr lang="ru-RU"/>
        </a:p>
      </dgm:t>
    </dgm:pt>
    <dgm:pt modelId="{99313561-5EF3-4B8E-A17A-8B70A9A35C23}">
      <dgm:prSet phldrT="[Текст]"/>
      <dgm:spPr/>
      <dgm:t>
        <a:bodyPr/>
        <a:lstStyle/>
        <a:p>
          <a:r>
            <a:rPr lang="ru-RU" dirty="0" smtClean="0"/>
            <a:t>Основные металлические материалы</a:t>
          </a:r>
          <a:endParaRPr lang="ru-RU" dirty="0"/>
        </a:p>
      </dgm:t>
    </dgm:pt>
    <dgm:pt modelId="{E1C23EA1-26D0-454E-A302-30FF2F513BA5}" type="parTrans" cxnId="{8720C9B8-0AE1-42CB-97B8-C54763C651C7}">
      <dgm:prSet/>
      <dgm:spPr/>
      <dgm:t>
        <a:bodyPr/>
        <a:lstStyle/>
        <a:p>
          <a:endParaRPr lang="ru-RU"/>
        </a:p>
      </dgm:t>
    </dgm:pt>
    <dgm:pt modelId="{B0E0DB1F-561F-4287-BF99-75587A98421A}" type="sibTrans" cxnId="{8720C9B8-0AE1-42CB-97B8-C54763C651C7}">
      <dgm:prSet/>
      <dgm:spPr/>
      <dgm:t>
        <a:bodyPr/>
        <a:lstStyle/>
        <a:p>
          <a:endParaRPr lang="ru-RU"/>
        </a:p>
      </dgm:t>
    </dgm:pt>
    <dgm:pt modelId="{2AC1F4EF-3F3A-401B-8624-C458D9605C2D}">
      <dgm:prSet phldrT="[Текст]"/>
      <dgm:spPr/>
      <dgm:t>
        <a:bodyPr/>
        <a:lstStyle/>
        <a:p>
          <a:r>
            <a:rPr lang="ru-RU" dirty="0" smtClean="0"/>
            <a:t>Сварочные материалы</a:t>
          </a:r>
          <a:endParaRPr lang="ru-RU" dirty="0"/>
        </a:p>
      </dgm:t>
    </dgm:pt>
    <dgm:pt modelId="{2EA25864-0944-4DBC-9814-8E3A5F353C99}" type="parTrans" cxnId="{B8D3B692-9820-486C-9B64-9745B71CDE08}">
      <dgm:prSet/>
      <dgm:spPr/>
      <dgm:t>
        <a:bodyPr/>
        <a:lstStyle/>
        <a:p>
          <a:endParaRPr lang="ru-RU"/>
        </a:p>
      </dgm:t>
    </dgm:pt>
    <dgm:pt modelId="{BD7EB7BB-80BB-49DC-AF50-B7C19BDA9EAC}" type="sibTrans" cxnId="{B8D3B692-9820-486C-9B64-9745B71CDE08}">
      <dgm:prSet/>
      <dgm:spPr/>
      <dgm:t>
        <a:bodyPr/>
        <a:lstStyle/>
        <a:p>
          <a:endParaRPr lang="ru-RU"/>
        </a:p>
      </dgm:t>
    </dgm:pt>
    <dgm:pt modelId="{3BDE5B28-31AA-4801-8BD3-BD75409DDAB2}" type="asst">
      <dgm:prSet phldrT="[Текст]"/>
      <dgm:spPr/>
      <dgm:t>
        <a:bodyPr/>
        <a:lstStyle/>
        <a:p>
          <a:r>
            <a:rPr lang="ru-RU" dirty="0" smtClean="0"/>
            <a:t>НП-089-15</a:t>
          </a:r>
          <a:endParaRPr lang="ru-RU" dirty="0"/>
        </a:p>
      </dgm:t>
    </dgm:pt>
    <dgm:pt modelId="{A9B6C723-F68F-4EBC-AD50-0DA1CAC880CD}" type="sibTrans" cxnId="{A83009C9-7F07-44C4-8C0F-74ED3DA63762}">
      <dgm:prSet/>
      <dgm:spPr/>
      <dgm:t>
        <a:bodyPr/>
        <a:lstStyle/>
        <a:p>
          <a:endParaRPr lang="ru-RU"/>
        </a:p>
      </dgm:t>
    </dgm:pt>
    <dgm:pt modelId="{3E0735C1-08B8-4945-A577-8D802FD14A2C}" type="parTrans" cxnId="{A83009C9-7F07-44C4-8C0F-74ED3DA63762}">
      <dgm:prSet/>
      <dgm:spPr/>
      <dgm:t>
        <a:bodyPr/>
        <a:lstStyle/>
        <a:p>
          <a:endParaRPr lang="ru-RU"/>
        </a:p>
      </dgm:t>
    </dgm:pt>
    <dgm:pt modelId="{08204D6C-04E3-4AA4-A932-4D1ABB1E555D}" type="asst">
      <dgm:prSet/>
      <dgm:spPr/>
      <dgm:t>
        <a:bodyPr/>
        <a:lstStyle/>
        <a:p>
          <a:r>
            <a:rPr lang="ru-RU" dirty="0" smtClean="0"/>
            <a:t>НП-010-16</a:t>
          </a:r>
          <a:endParaRPr lang="ru-RU" dirty="0"/>
        </a:p>
      </dgm:t>
    </dgm:pt>
    <dgm:pt modelId="{3F4B85B0-DC21-4C87-927B-6FB4DDF6F6C5}" type="parTrans" cxnId="{EC496B17-A159-4271-9273-46B56C85EB84}">
      <dgm:prSet/>
      <dgm:spPr/>
      <dgm:t>
        <a:bodyPr/>
        <a:lstStyle/>
        <a:p>
          <a:endParaRPr lang="ru-RU"/>
        </a:p>
      </dgm:t>
    </dgm:pt>
    <dgm:pt modelId="{16A1786D-C5E4-4EEC-924F-06E6625FCEE9}" type="sibTrans" cxnId="{EC496B17-A159-4271-9273-46B56C85EB84}">
      <dgm:prSet/>
      <dgm:spPr/>
      <dgm:t>
        <a:bodyPr/>
        <a:lstStyle/>
        <a:p>
          <a:endParaRPr lang="ru-RU"/>
        </a:p>
      </dgm:t>
    </dgm:pt>
    <dgm:pt modelId="{88CD9578-531D-47E1-9331-A8357AD24518}" type="pres">
      <dgm:prSet presAssocID="{A7054953-F184-4CEB-8B6A-5FE98A2429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71A1DD-CD18-457A-A73E-79A7E0DB7236}" type="pres">
      <dgm:prSet presAssocID="{4221BE59-EE69-45CB-BC69-C67664413963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B3873F3-37EB-4DDA-A772-F5F1B97CA5F1}" type="pres">
      <dgm:prSet presAssocID="{4221BE59-EE69-45CB-BC69-C67664413963}" presName="rootComposite1" presStyleCnt="0"/>
      <dgm:spPr/>
      <dgm:t>
        <a:bodyPr/>
        <a:lstStyle/>
        <a:p>
          <a:endParaRPr lang="ru-RU"/>
        </a:p>
      </dgm:t>
    </dgm:pt>
    <dgm:pt modelId="{0213054D-3FFD-40EC-83A4-C65BE20E369A}" type="pres">
      <dgm:prSet presAssocID="{4221BE59-EE69-45CB-BC69-C6766441396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0836DC-D9C3-4F27-90DA-E6E5C6EB1B3D}" type="pres">
      <dgm:prSet presAssocID="{4221BE59-EE69-45CB-BC69-C6766441396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82C74B-4347-4C2F-9FA1-DD8F8D3CC516}" type="pres">
      <dgm:prSet presAssocID="{4221BE59-EE69-45CB-BC69-C67664413963}" presName="hierChild2" presStyleCnt="0"/>
      <dgm:spPr/>
      <dgm:t>
        <a:bodyPr/>
        <a:lstStyle/>
        <a:p>
          <a:endParaRPr lang="ru-RU"/>
        </a:p>
      </dgm:t>
    </dgm:pt>
    <dgm:pt modelId="{F472C893-3FCC-4C92-8DE7-CDE3AF7264C4}" type="pres">
      <dgm:prSet presAssocID="{E1C23EA1-26D0-454E-A302-30FF2F513BA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39641D66-BAD6-4578-85DF-8994B3B39A37}" type="pres">
      <dgm:prSet presAssocID="{99313561-5EF3-4B8E-A17A-8B70A9A35C2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A5627EE-0D3D-4498-A019-EC88C93A2253}" type="pres">
      <dgm:prSet presAssocID="{99313561-5EF3-4B8E-A17A-8B70A9A35C23}" presName="rootComposite" presStyleCnt="0"/>
      <dgm:spPr/>
      <dgm:t>
        <a:bodyPr/>
        <a:lstStyle/>
        <a:p>
          <a:endParaRPr lang="ru-RU"/>
        </a:p>
      </dgm:t>
    </dgm:pt>
    <dgm:pt modelId="{8B46311C-EE1E-490A-893D-6C309629191E}" type="pres">
      <dgm:prSet presAssocID="{99313561-5EF3-4B8E-A17A-8B70A9A35C2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A4FE7-CBE1-48E4-8F07-F2875E26ACDA}" type="pres">
      <dgm:prSet presAssocID="{99313561-5EF3-4B8E-A17A-8B70A9A35C23}" presName="rootConnector" presStyleLbl="node2" presStyleIdx="0" presStyleCnt="2"/>
      <dgm:spPr/>
      <dgm:t>
        <a:bodyPr/>
        <a:lstStyle/>
        <a:p>
          <a:endParaRPr lang="ru-RU"/>
        </a:p>
      </dgm:t>
    </dgm:pt>
    <dgm:pt modelId="{D02E6ABB-5882-46AA-9088-9ABC71582237}" type="pres">
      <dgm:prSet presAssocID="{99313561-5EF3-4B8E-A17A-8B70A9A35C23}" presName="hierChild4" presStyleCnt="0"/>
      <dgm:spPr/>
      <dgm:t>
        <a:bodyPr/>
        <a:lstStyle/>
        <a:p>
          <a:endParaRPr lang="ru-RU"/>
        </a:p>
      </dgm:t>
    </dgm:pt>
    <dgm:pt modelId="{5181F35E-FACA-46A3-AEE8-0554689D6B37}" type="pres">
      <dgm:prSet presAssocID="{99313561-5EF3-4B8E-A17A-8B70A9A35C23}" presName="hierChild5" presStyleCnt="0"/>
      <dgm:spPr/>
      <dgm:t>
        <a:bodyPr/>
        <a:lstStyle/>
        <a:p>
          <a:endParaRPr lang="ru-RU"/>
        </a:p>
      </dgm:t>
    </dgm:pt>
    <dgm:pt modelId="{7F6C59F3-18F3-4315-A83F-A2B530A0EC5B}" type="pres">
      <dgm:prSet presAssocID="{2EA25864-0944-4DBC-9814-8E3A5F353C99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A3BAECB-EA79-4986-86B8-7E18D40BCC69}" type="pres">
      <dgm:prSet presAssocID="{2AC1F4EF-3F3A-401B-8624-C458D9605C2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43973EF-BB17-4C0F-A504-98F08A40CEE0}" type="pres">
      <dgm:prSet presAssocID="{2AC1F4EF-3F3A-401B-8624-C458D9605C2D}" presName="rootComposite" presStyleCnt="0"/>
      <dgm:spPr/>
      <dgm:t>
        <a:bodyPr/>
        <a:lstStyle/>
        <a:p>
          <a:endParaRPr lang="ru-RU"/>
        </a:p>
      </dgm:t>
    </dgm:pt>
    <dgm:pt modelId="{F8ACE9B6-84A2-43AC-A8A2-AEBDA4E2C9BF}" type="pres">
      <dgm:prSet presAssocID="{2AC1F4EF-3F3A-401B-8624-C458D9605C2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87E6F5-75F7-4553-BF4E-B4302041CFED}" type="pres">
      <dgm:prSet presAssocID="{2AC1F4EF-3F3A-401B-8624-C458D9605C2D}" presName="rootConnector" presStyleLbl="node2" presStyleIdx="1" presStyleCnt="2"/>
      <dgm:spPr/>
      <dgm:t>
        <a:bodyPr/>
        <a:lstStyle/>
        <a:p>
          <a:endParaRPr lang="ru-RU"/>
        </a:p>
      </dgm:t>
    </dgm:pt>
    <dgm:pt modelId="{369A4EA7-25A2-4F8C-936B-446BF47F0E57}" type="pres">
      <dgm:prSet presAssocID="{2AC1F4EF-3F3A-401B-8624-C458D9605C2D}" presName="hierChild4" presStyleCnt="0"/>
      <dgm:spPr/>
      <dgm:t>
        <a:bodyPr/>
        <a:lstStyle/>
        <a:p>
          <a:endParaRPr lang="ru-RU"/>
        </a:p>
      </dgm:t>
    </dgm:pt>
    <dgm:pt modelId="{4B2F2714-8D35-4051-A5D5-5E7FD67251E7}" type="pres">
      <dgm:prSet presAssocID="{2AC1F4EF-3F3A-401B-8624-C458D9605C2D}" presName="hierChild5" presStyleCnt="0"/>
      <dgm:spPr/>
      <dgm:t>
        <a:bodyPr/>
        <a:lstStyle/>
        <a:p>
          <a:endParaRPr lang="ru-RU"/>
        </a:p>
      </dgm:t>
    </dgm:pt>
    <dgm:pt modelId="{6255DC1F-29C0-4835-A54D-DD1BDD17B2F7}" type="pres">
      <dgm:prSet presAssocID="{4221BE59-EE69-45CB-BC69-C67664413963}" presName="hierChild3" presStyleCnt="0"/>
      <dgm:spPr/>
      <dgm:t>
        <a:bodyPr/>
        <a:lstStyle/>
        <a:p>
          <a:endParaRPr lang="ru-RU"/>
        </a:p>
      </dgm:t>
    </dgm:pt>
    <dgm:pt modelId="{41BC3C4B-0787-4B4F-92B5-556723F9B5EF}" type="pres">
      <dgm:prSet presAssocID="{3E0735C1-08B8-4945-A577-8D802FD14A2C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CA6A4E24-CE8D-480C-975E-5ADAD5F4CBFC}" type="pres">
      <dgm:prSet presAssocID="{3BDE5B28-31AA-4801-8BD3-BD75409DDAB2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EE0596C-36CE-46F1-8326-072B159A46EE}" type="pres">
      <dgm:prSet presAssocID="{3BDE5B28-31AA-4801-8BD3-BD75409DDAB2}" presName="rootComposite3" presStyleCnt="0"/>
      <dgm:spPr/>
      <dgm:t>
        <a:bodyPr/>
        <a:lstStyle/>
        <a:p>
          <a:endParaRPr lang="ru-RU"/>
        </a:p>
      </dgm:t>
    </dgm:pt>
    <dgm:pt modelId="{A735E242-3BA2-425F-A94A-9E0C4A868F47}" type="pres">
      <dgm:prSet presAssocID="{3BDE5B28-31AA-4801-8BD3-BD75409DDAB2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00918-A6B5-44BF-B77A-9E224A9B4CE9}" type="pres">
      <dgm:prSet presAssocID="{3BDE5B28-31AA-4801-8BD3-BD75409DDAB2}" presName="rootConnector3" presStyleLbl="asst1" presStyleIdx="0" presStyleCnt="2"/>
      <dgm:spPr/>
      <dgm:t>
        <a:bodyPr/>
        <a:lstStyle/>
        <a:p>
          <a:endParaRPr lang="ru-RU"/>
        </a:p>
      </dgm:t>
    </dgm:pt>
    <dgm:pt modelId="{E69E3C50-85DF-494F-B1B4-4B17CE792D8C}" type="pres">
      <dgm:prSet presAssocID="{3BDE5B28-31AA-4801-8BD3-BD75409DDAB2}" presName="hierChild6" presStyleCnt="0"/>
      <dgm:spPr/>
      <dgm:t>
        <a:bodyPr/>
        <a:lstStyle/>
        <a:p>
          <a:endParaRPr lang="ru-RU"/>
        </a:p>
      </dgm:t>
    </dgm:pt>
    <dgm:pt modelId="{9015B56C-0DDD-436E-9F80-409FEEB9F688}" type="pres">
      <dgm:prSet presAssocID="{3BDE5B28-31AA-4801-8BD3-BD75409DDAB2}" presName="hierChild7" presStyleCnt="0"/>
      <dgm:spPr/>
      <dgm:t>
        <a:bodyPr/>
        <a:lstStyle/>
        <a:p>
          <a:endParaRPr lang="ru-RU"/>
        </a:p>
      </dgm:t>
    </dgm:pt>
    <dgm:pt modelId="{2005B58F-E1DE-4E99-BA30-B9326E478418}" type="pres">
      <dgm:prSet presAssocID="{3F4B85B0-DC21-4C87-927B-6FB4DDF6F6C5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97E5B9D9-2CF0-46AE-865D-39587B5537FB}" type="pres">
      <dgm:prSet presAssocID="{08204D6C-04E3-4AA4-A932-4D1ABB1E555D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B3CEAE4-F8F1-4CA5-9405-D1BE2D740674}" type="pres">
      <dgm:prSet presAssocID="{08204D6C-04E3-4AA4-A932-4D1ABB1E555D}" presName="rootComposite3" presStyleCnt="0"/>
      <dgm:spPr/>
      <dgm:t>
        <a:bodyPr/>
        <a:lstStyle/>
        <a:p>
          <a:endParaRPr lang="ru-RU"/>
        </a:p>
      </dgm:t>
    </dgm:pt>
    <dgm:pt modelId="{5070A8C2-F57B-41E7-B74C-C8BEA8B0998E}" type="pres">
      <dgm:prSet presAssocID="{08204D6C-04E3-4AA4-A932-4D1ABB1E555D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792F9A-F302-43B0-8B2B-63FE24B0593E}" type="pres">
      <dgm:prSet presAssocID="{08204D6C-04E3-4AA4-A932-4D1ABB1E555D}" presName="rootConnector3" presStyleLbl="asst1" presStyleIdx="1" presStyleCnt="2"/>
      <dgm:spPr/>
      <dgm:t>
        <a:bodyPr/>
        <a:lstStyle/>
        <a:p>
          <a:endParaRPr lang="ru-RU"/>
        </a:p>
      </dgm:t>
    </dgm:pt>
    <dgm:pt modelId="{3651A48B-784F-4FB3-BD1F-93F80DEA0C72}" type="pres">
      <dgm:prSet presAssocID="{08204D6C-04E3-4AA4-A932-4D1ABB1E555D}" presName="hierChild6" presStyleCnt="0"/>
      <dgm:spPr/>
      <dgm:t>
        <a:bodyPr/>
        <a:lstStyle/>
        <a:p>
          <a:endParaRPr lang="ru-RU"/>
        </a:p>
      </dgm:t>
    </dgm:pt>
    <dgm:pt modelId="{08D1D042-D54B-4E15-B911-318449397933}" type="pres">
      <dgm:prSet presAssocID="{08204D6C-04E3-4AA4-A932-4D1ABB1E555D}" presName="hierChild7" presStyleCnt="0"/>
      <dgm:spPr/>
      <dgm:t>
        <a:bodyPr/>
        <a:lstStyle/>
        <a:p>
          <a:endParaRPr lang="ru-RU"/>
        </a:p>
      </dgm:t>
    </dgm:pt>
  </dgm:ptLst>
  <dgm:cxnLst>
    <dgm:cxn modelId="{B8D3B692-9820-486C-9B64-9745B71CDE08}" srcId="{4221BE59-EE69-45CB-BC69-C67664413963}" destId="{2AC1F4EF-3F3A-401B-8624-C458D9605C2D}" srcOrd="3" destOrd="0" parTransId="{2EA25864-0944-4DBC-9814-8E3A5F353C99}" sibTransId="{BD7EB7BB-80BB-49DC-AF50-B7C19BDA9EAC}"/>
    <dgm:cxn modelId="{68C0C32F-4A8E-4F29-AFCC-02E53976D024}" type="presOf" srcId="{4221BE59-EE69-45CB-BC69-C67664413963}" destId="{110836DC-D9C3-4F27-90DA-E6E5C6EB1B3D}" srcOrd="1" destOrd="0" presId="urn:microsoft.com/office/officeart/2005/8/layout/orgChart1"/>
    <dgm:cxn modelId="{F1B78EF8-7CC9-43D5-B031-125194560E21}" type="presOf" srcId="{2AC1F4EF-3F3A-401B-8624-C458D9605C2D}" destId="{9B87E6F5-75F7-4553-BF4E-B4302041CFED}" srcOrd="1" destOrd="0" presId="urn:microsoft.com/office/officeart/2005/8/layout/orgChart1"/>
    <dgm:cxn modelId="{B572EE5C-4F3C-430B-829D-6698BC213181}" type="presOf" srcId="{4221BE59-EE69-45CB-BC69-C67664413963}" destId="{0213054D-3FFD-40EC-83A4-C65BE20E369A}" srcOrd="0" destOrd="0" presId="urn:microsoft.com/office/officeart/2005/8/layout/orgChart1"/>
    <dgm:cxn modelId="{3A799FDD-70B3-4E3D-A8DC-6C0B44DC8135}" type="presOf" srcId="{3BDE5B28-31AA-4801-8BD3-BD75409DDAB2}" destId="{F7800918-A6B5-44BF-B77A-9E224A9B4CE9}" srcOrd="1" destOrd="0" presId="urn:microsoft.com/office/officeart/2005/8/layout/orgChart1"/>
    <dgm:cxn modelId="{91BD8B76-7B9E-414F-B1A7-78C0FB15A631}" type="presOf" srcId="{2EA25864-0944-4DBC-9814-8E3A5F353C99}" destId="{7F6C59F3-18F3-4315-A83F-A2B530A0EC5B}" srcOrd="0" destOrd="0" presId="urn:microsoft.com/office/officeart/2005/8/layout/orgChart1"/>
    <dgm:cxn modelId="{1DCBD063-FA2F-47B9-B1B2-E125E9381744}" type="presOf" srcId="{08204D6C-04E3-4AA4-A932-4D1ABB1E555D}" destId="{5070A8C2-F57B-41E7-B74C-C8BEA8B0998E}" srcOrd="0" destOrd="0" presId="urn:microsoft.com/office/officeart/2005/8/layout/orgChart1"/>
    <dgm:cxn modelId="{A1FCA0B6-2E35-4062-BE17-5FADA414B262}" type="presOf" srcId="{2AC1F4EF-3F3A-401B-8624-C458D9605C2D}" destId="{F8ACE9B6-84A2-43AC-A8A2-AEBDA4E2C9BF}" srcOrd="0" destOrd="0" presId="urn:microsoft.com/office/officeart/2005/8/layout/orgChart1"/>
    <dgm:cxn modelId="{2B502C47-0B60-426A-BFD4-893C16A8D016}" type="presOf" srcId="{3BDE5B28-31AA-4801-8BD3-BD75409DDAB2}" destId="{A735E242-3BA2-425F-A94A-9E0C4A868F47}" srcOrd="0" destOrd="0" presId="urn:microsoft.com/office/officeart/2005/8/layout/orgChart1"/>
    <dgm:cxn modelId="{09825808-3B00-48FF-B798-27A7E463DF85}" type="presOf" srcId="{99313561-5EF3-4B8E-A17A-8B70A9A35C23}" destId="{2E3A4FE7-CBE1-48E4-8F07-F2875E26ACDA}" srcOrd="1" destOrd="0" presId="urn:microsoft.com/office/officeart/2005/8/layout/orgChart1"/>
    <dgm:cxn modelId="{4A6DAEC1-E344-4D90-955D-2DF4CA8AC804}" type="presOf" srcId="{E1C23EA1-26D0-454E-A302-30FF2F513BA5}" destId="{F472C893-3FCC-4C92-8DE7-CDE3AF7264C4}" srcOrd="0" destOrd="0" presId="urn:microsoft.com/office/officeart/2005/8/layout/orgChart1"/>
    <dgm:cxn modelId="{3589688D-1060-4A45-8998-2CFF5F4023A9}" type="presOf" srcId="{A7054953-F184-4CEB-8B6A-5FE98A242967}" destId="{88CD9578-531D-47E1-9331-A8357AD24518}" srcOrd="0" destOrd="0" presId="urn:microsoft.com/office/officeart/2005/8/layout/orgChart1"/>
    <dgm:cxn modelId="{878AB63C-F76C-4F96-B20B-804A42CCFD68}" type="presOf" srcId="{99313561-5EF3-4B8E-A17A-8B70A9A35C23}" destId="{8B46311C-EE1E-490A-893D-6C309629191E}" srcOrd="0" destOrd="0" presId="urn:microsoft.com/office/officeart/2005/8/layout/orgChart1"/>
    <dgm:cxn modelId="{8720C9B8-0AE1-42CB-97B8-C54763C651C7}" srcId="{4221BE59-EE69-45CB-BC69-C67664413963}" destId="{99313561-5EF3-4B8E-A17A-8B70A9A35C23}" srcOrd="2" destOrd="0" parTransId="{E1C23EA1-26D0-454E-A302-30FF2F513BA5}" sibTransId="{B0E0DB1F-561F-4287-BF99-75587A98421A}"/>
    <dgm:cxn modelId="{EC496B17-A159-4271-9273-46B56C85EB84}" srcId="{4221BE59-EE69-45CB-BC69-C67664413963}" destId="{08204D6C-04E3-4AA4-A932-4D1ABB1E555D}" srcOrd="1" destOrd="0" parTransId="{3F4B85B0-DC21-4C87-927B-6FB4DDF6F6C5}" sibTransId="{16A1786D-C5E4-4EEC-924F-06E6625FCEE9}"/>
    <dgm:cxn modelId="{A83009C9-7F07-44C4-8C0F-74ED3DA63762}" srcId="{4221BE59-EE69-45CB-BC69-C67664413963}" destId="{3BDE5B28-31AA-4801-8BD3-BD75409DDAB2}" srcOrd="0" destOrd="0" parTransId="{3E0735C1-08B8-4945-A577-8D802FD14A2C}" sibTransId="{A9B6C723-F68F-4EBC-AD50-0DA1CAC880CD}"/>
    <dgm:cxn modelId="{E57C2560-4729-4E2E-A98F-9EF85E5F4966}" srcId="{A7054953-F184-4CEB-8B6A-5FE98A242967}" destId="{4221BE59-EE69-45CB-BC69-C67664413963}" srcOrd="0" destOrd="0" parTransId="{A4A87730-AEAD-40AC-8E78-659993FCC86E}" sibTransId="{BD272129-BF4C-466A-8B43-631F9B49BF90}"/>
    <dgm:cxn modelId="{5352E353-3B5A-4674-9DE5-DD4668AABF97}" type="presOf" srcId="{3F4B85B0-DC21-4C87-927B-6FB4DDF6F6C5}" destId="{2005B58F-E1DE-4E99-BA30-B9326E478418}" srcOrd="0" destOrd="0" presId="urn:microsoft.com/office/officeart/2005/8/layout/orgChart1"/>
    <dgm:cxn modelId="{7AAC9B25-E474-4F49-A0A5-D48071CC7AA1}" type="presOf" srcId="{3E0735C1-08B8-4945-A577-8D802FD14A2C}" destId="{41BC3C4B-0787-4B4F-92B5-556723F9B5EF}" srcOrd="0" destOrd="0" presId="urn:microsoft.com/office/officeart/2005/8/layout/orgChart1"/>
    <dgm:cxn modelId="{643CE554-A11B-4F8C-BC16-5FF119B184BF}" type="presOf" srcId="{08204D6C-04E3-4AA4-A932-4D1ABB1E555D}" destId="{1C792F9A-F302-43B0-8B2B-63FE24B0593E}" srcOrd="1" destOrd="0" presId="urn:microsoft.com/office/officeart/2005/8/layout/orgChart1"/>
    <dgm:cxn modelId="{3FFCA5A6-F3DE-4383-B466-75F463F5DDAB}" type="presParOf" srcId="{88CD9578-531D-47E1-9331-A8357AD24518}" destId="{0071A1DD-CD18-457A-A73E-79A7E0DB7236}" srcOrd="0" destOrd="0" presId="urn:microsoft.com/office/officeart/2005/8/layout/orgChart1"/>
    <dgm:cxn modelId="{72D610F6-ACE6-4C88-A2BE-EC4DFB8086ED}" type="presParOf" srcId="{0071A1DD-CD18-457A-A73E-79A7E0DB7236}" destId="{8B3873F3-37EB-4DDA-A772-F5F1B97CA5F1}" srcOrd="0" destOrd="0" presId="urn:microsoft.com/office/officeart/2005/8/layout/orgChart1"/>
    <dgm:cxn modelId="{32E39144-D7E1-4BE4-A654-C24194FABBA7}" type="presParOf" srcId="{8B3873F3-37EB-4DDA-A772-F5F1B97CA5F1}" destId="{0213054D-3FFD-40EC-83A4-C65BE20E369A}" srcOrd="0" destOrd="0" presId="urn:microsoft.com/office/officeart/2005/8/layout/orgChart1"/>
    <dgm:cxn modelId="{B7DC4673-91C8-4559-A8FF-41AB2699F26C}" type="presParOf" srcId="{8B3873F3-37EB-4DDA-A772-F5F1B97CA5F1}" destId="{110836DC-D9C3-4F27-90DA-E6E5C6EB1B3D}" srcOrd="1" destOrd="0" presId="urn:microsoft.com/office/officeart/2005/8/layout/orgChart1"/>
    <dgm:cxn modelId="{E1830E46-DC3A-42B5-8A68-E864C7DEE386}" type="presParOf" srcId="{0071A1DD-CD18-457A-A73E-79A7E0DB7236}" destId="{2482C74B-4347-4C2F-9FA1-DD8F8D3CC516}" srcOrd="1" destOrd="0" presId="urn:microsoft.com/office/officeart/2005/8/layout/orgChart1"/>
    <dgm:cxn modelId="{80719707-5EF1-4FCB-BAC6-6B3CA083F0DF}" type="presParOf" srcId="{2482C74B-4347-4C2F-9FA1-DD8F8D3CC516}" destId="{F472C893-3FCC-4C92-8DE7-CDE3AF7264C4}" srcOrd="0" destOrd="0" presId="urn:microsoft.com/office/officeart/2005/8/layout/orgChart1"/>
    <dgm:cxn modelId="{B478FC61-E549-4175-AC9D-D8148ABF5F9B}" type="presParOf" srcId="{2482C74B-4347-4C2F-9FA1-DD8F8D3CC516}" destId="{39641D66-BAD6-4578-85DF-8994B3B39A37}" srcOrd="1" destOrd="0" presId="urn:microsoft.com/office/officeart/2005/8/layout/orgChart1"/>
    <dgm:cxn modelId="{9277891F-D416-4322-8FD1-F12587ECB25E}" type="presParOf" srcId="{39641D66-BAD6-4578-85DF-8994B3B39A37}" destId="{DA5627EE-0D3D-4498-A019-EC88C93A2253}" srcOrd="0" destOrd="0" presId="urn:microsoft.com/office/officeart/2005/8/layout/orgChart1"/>
    <dgm:cxn modelId="{E89CB819-AA0F-40D3-BE9A-98264EC2DC51}" type="presParOf" srcId="{DA5627EE-0D3D-4498-A019-EC88C93A2253}" destId="{8B46311C-EE1E-490A-893D-6C309629191E}" srcOrd="0" destOrd="0" presId="urn:microsoft.com/office/officeart/2005/8/layout/orgChart1"/>
    <dgm:cxn modelId="{941659EC-F381-4F45-96D5-D0A8898D563E}" type="presParOf" srcId="{DA5627EE-0D3D-4498-A019-EC88C93A2253}" destId="{2E3A4FE7-CBE1-48E4-8F07-F2875E26ACDA}" srcOrd="1" destOrd="0" presId="urn:microsoft.com/office/officeart/2005/8/layout/orgChart1"/>
    <dgm:cxn modelId="{A85775FA-803B-4125-A50A-812931704E95}" type="presParOf" srcId="{39641D66-BAD6-4578-85DF-8994B3B39A37}" destId="{D02E6ABB-5882-46AA-9088-9ABC71582237}" srcOrd="1" destOrd="0" presId="urn:microsoft.com/office/officeart/2005/8/layout/orgChart1"/>
    <dgm:cxn modelId="{D7599249-1984-4600-9725-54878230684B}" type="presParOf" srcId="{39641D66-BAD6-4578-85DF-8994B3B39A37}" destId="{5181F35E-FACA-46A3-AEE8-0554689D6B37}" srcOrd="2" destOrd="0" presId="urn:microsoft.com/office/officeart/2005/8/layout/orgChart1"/>
    <dgm:cxn modelId="{0770F822-DDE4-4049-A56B-DE93D9FB9275}" type="presParOf" srcId="{2482C74B-4347-4C2F-9FA1-DD8F8D3CC516}" destId="{7F6C59F3-18F3-4315-A83F-A2B530A0EC5B}" srcOrd="2" destOrd="0" presId="urn:microsoft.com/office/officeart/2005/8/layout/orgChart1"/>
    <dgm:cxn modelId="{25B16ED4-1634-4C67-A5D0-A85F4B7C6313}" type="presParOf" srcId="{2482C74B-4347-4C2F-9FA1-DD8F8D3CC516}" destId="{4A3BAECB-EA79-4986-86B8-7E18D40BCC69}" srcOrd="3" destOrd="0" presId="urn:microsoft.com/office/officeart/2005/8/layout/orgChart1"/>
    <dgm:cxn modelId="{60E8A749-9CB7-4749-9AF5-A8D695FF5028}" type="presParOf" srcId="{4A3BAECB-EA79-4986-86B8-7E18D40BCC69}" destId="{443973EF-BB17-4C0F-A504-98F08A40CEE0}" srcOrd="0" destOrd="0" presId="urn:microsoft.com/office/officeart/2005/8/layout/orgChart1"/>
    <dgm:cxn modelId="{083FDC26-C6B2-4F37-8A42-7C90C826D832}" type="presParOf" srcId="{443973EF-BB17-4C0F-A504-98F08A40CEE0}" destId="{F8ACE9B6-84A2-43AC-A8A2-AEBDA4E2C9BF}" srcOrd="0" destOrd="0" presId="urn:microsoft.com/office/officeart/2005/8/layout/orgChart1"/>
    <dgm:cxn modelId="{0A7F053A-A8CC-408B-A954-170C83D0F7AF}" type="presParOf" srcId="{443973EF-BB17-4C0F-A504-98F08A40CEE0}" destId="{9B87E6F5-75F7-4553-BF4E-B4302041CFED}" srcOrd="1" destOrd="0" presId="urn:microsoft.com/office/officeart/2005/8/layout/orgChart1"/>
    <dgm:cxn modelId="{F9A804A3-D581-4A61-90C0-FB6683985060}" type="presParOf" srcId="{4A3BAECB-EA79-4986-86B8-7E18D40BCC69}" destId="{369A4EA7-25A2-4F8C-936B-446BF47F0E57}" srcOrd="1" destOrd="0" presId="urn:microsoft.com/office/officeart/2005/8/layout/orgChart1"/>
    <dgm:cxn modelId="{C9588045-6078-4D46-92A8-E0FA17322A4A}" type="presParOf" srcId="{4A3BAECB-EA79-4986-86B8-7E18D40BCC69}" destId="{4B2F2714-8D35-4051-A5D5-5E7FD67251E7}" srcOrd="2" destOrd="0" presId="urn:microsoft.com/office/officeart/2005/8/layout/orgChart1"/>
    <dgm:cxn modelId="{BB75B8D1-194E-421D-BC5C-C752B13AED27}" type="presParOf" srcId="{0071A1DD-CD18-457A-A73E-79A7E0DB7236}" destId="{6255DC1F-29C0-4835-A54D-DD1BDD17B2F7}" srcOrd="2" destOrd="0" presId="urn:microsoft.com/office/officeart/2005/8/layout/orgChart1"/>
    <dgm:cxn modelId="{2CDB1F16-ADC4-4CF4-B3A3-16826D8DAC77}" type="presParOf" srcId="{6255DC1F-29C0-4835-A54D-DD1BDD17B2F7}" destId="{41BC3C4B-0787-4B4F-92B5-556723F9B5EF}" srcOrd="0" destOrd="0" presId="urn:microsoft.com/office/officeart/2005/8/layout/orgChart1"/>
    <dgm:cxn modelId="{A0BC0B52-4EA3-4FAE-9192-6A5FC22CAE49}" type="presParOf" srcId="{6255DC1F-29C0-4835-A54D-DD1BDD17B2F7}" destId="{CA6A4E24-CE8D-480C-975E-5ADAD5F4CBFC}" srcOrd="1" destOrd="0" presId="urn:microsoft.com/office/officeart/2005/8/layout/orgChart1"/>
    <dgm:cxn modelId="{E0FA23D2-67FF-432E-93E0-F845E4BEF62E}" type="presParOf" srcId="{CA6A4E24-CE8D-480C-975E-5ADAD5F4CBFC}" destId="{4EE0596C-36CE-46F1-8326-072B159A46EE}" srcOrd="0" destOrd="0" presId="urn:microsoft.com/office/officeart/2005/8/layout/orgChart1"/>
    <dgm:cxn modelId="{5FC1BF9C-4295-4339-8B3C-5D293D0DB5DD}" type="presParOf" srcId="{4EE0596C-36CE-46F1-8326-072B159A46EE}" destId="{A735E242-3BA2-425F-A94A-9E0C4A868F47}" srcOrd="0" destOrd="0" presId="urn:microsoft.com/office/officeart/2005/8/layout/orgChart1"/>
    <dgm:cxn modelId="{DE332026-E15E-4063-B42F-D7D13842529D}" type="presParOf" srcId="{4EE0596C-36CE-46F1-8326-072B159A46EE}" destId="{F7800918-A6B5-44BF-B77A-9E224A9B4CE9}" srcOrd="1" destOrd="0" presId="urn:microsoft.com/office/officeart/2005/8/layout/orgChart1"/>
    <dgm:cxn modelId="{12C28A81-D889-4BB1-9EF4-EC60C9278B61}" type="presParOf" srcId="{CA6A4E24-CE8D-480C-975E-5ADAD5F4CBFC}" destId="{E69E3C50-85DF-494F-B1B4-4B17CE792D8C}" srcOrd="1" destOrd="0" presId="urn:microsoft.com/office/officeart/2005/8/layout/orgChart1"/>
    <dgm:cxn modelId="{32D6AEEA-5DCC-4EC9-890B-EB894ADC13D6}" type="presParOf" srcId="{CA6A4E24-CE8D-480C-975E-5ADAD5F4CBFC}" destId="{9015B56C-0DDD-436E-9F80-409FEEB9F688}" srcOrd="2" destOrd="0" presId="urn:microsoft.com/office/officeart/2005/8/layout/orgChart1"/>
    <dgm:cxn modelId="{F55969FF-3055-40B5-8B85-0521FCFBADEC}" type="presParOf" srcId="{6255DC1F-29C0-4835-A54D-DD1BDD17B2F7}" destId="{2005B58F-E1DE-4E99-BA30-B9326E478418}" srcOrd="2" destOrd="0" presId="urn:microsoft.com/office/officeart/2005/8/layout/orgChart1"/>
    <dgm:cxn modelId="{955FBE4E-38FB-4584-92B6-54C263910AAB}" type="presParOf" srcId="{6255DC1F-29C0-4835-A54D-DD1BDD17B2F7}" destId="{97E5B9D9-2CF0-46AE-865D-39587B5537FB}" srcOrd="3" destOrd="0" presId="urn:microsoft.com/office/officeart/2005/8/layout/orgChart1"/>
    <dgm:cxn modelId="{13D18928-33FC-4834-B1B4-A341DB72A396}" type="presParOf" srcId="{97E5B9D9-2CF0-46AE-865D-39587B5537FB}" destId="{4B3CEAE4-F8F1-4CA5-9405-D1BE2D740674}" srcOrd="0" destOrd="0" presId="urn:microsoft.com/office/officeart/2005/8/layout/orgChart1"/>
    <dgm:cxn modelId="{03F84571-57D7-4B7F-B659-D7813146F660}" type="presParOf" srcId="{4B3CEAE4-F8F1-4CA5-9405-D1BE2D740674}" destId="{5070A8C2-F57B-41E7-B74C-C8BEA8B0998E}" srcOrd="0" destOrd="0" presId="urn:microsoft.com/office/officeart/2005/8/layout/orgChart1"/>
    <dgm:cxn modelId="{D53098C7-7FC7-486E-ACF2-EDF3FF9A0D69}" type="presParOf" srcId="{4B3CEAE4-F8F1-4CA5-9405-D1BE2D740674}" destId="{1C792F9A-F302-43B0-8B2B-63FE24B0593E}" srcOrd="1" destOrd="0" presId="urn:microsoft.com/office/officeart/2005/8/layout/orgChart1"/>
    <dgm:cxn modelId="{46A45930-6147-49C8-AA7C-A0A8659A96E9}" type="presParOf" srcId="{97E5B9D9-2CF0-46AE-865D-39587B5537FB}" destId="{3651A48B-784F-4FB3-BD1F-93F80DEA0C72}" srcOrd="1" destOrd="0" presId="urn:microsoft.com/office/officeart/2005/8/layout/orgChart1"/>
    <dgm:cxn modelId="{B7FD1ED8-1163-4C3F-A0F7-81018972CE93}" type="presParOf" srcId="{97E5B9D9-2CF0-46AE-865D-39587B5537FB}" destId="{08D1D042-D54B-4E15-B911-318449397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F761D-6E96-45C3-8539-D1F5BEC269F9}">
      <dsp:nvSpPr>
        <dsp:cNvPr id="0" name=""/>
        <dsp:cNvSpPr/>
      </dsp:nvSpPr>
      <dsp:spPr>
        <a:xfrm>
          <a:off x="5911995" y="2926355"/>
          <a:ext cx="351657" cy="107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415"/>
              </a:lnTo>
              <a:lnTo>
                <a:pt x="351657" y="10784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35355-7267-4AC3-9724-AFBB33594F6E}">
      <dsp:nvSpPr>
        <dsp:cNvPr id="0" name=""/>
        <dsp:cNvSpPr/>
      </dsp:nvSpPr>
      <dsp:spPr>
        <a:xfrm>
          <a:off x="4004910" y="1172190"/>
          <a:ext cx="2844837" cy="58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13"/>
              </a:lnTo>
              <a:lnTo>
                <a:pt x="2844837" y="335813"/>
              </a:lnTo>
              <a:lnTo>
                <a:pt x="2844837" y="58197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8C1D4-FDC0-41BE-9157-BCB5015C0CF2}">
      <dsp:nvSpPr>
        <dsp:cNvPr id="0" name=""/>
        <dsp:cNvSpPr/>
      </dsp:nvSpPr>
      <dsp:spPr>
        <a:xfrm>
          <a:off x="3075292" y="2926355"/>
          <a:ext cx="351657" cy="107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415"/>
              </a:lnTo>
              <a:lnTo>
                <a:pt x="351657" y="10784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1611-3C6B-480E-A686-36526B789F6C}">
      <dsp:nvSpPr>
        <dsp:cNvPr id="0" name=""/>
        <dsp:cNvSpPr/>
      </dsp:nvSpPr>
      <dsp:spPr>
        <a:xfrm>
          <a:off x="3959190" y="1172190"/>
          <a:ext cx="91440" cy="58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813"/>
              </a:lnTo>
              <a:lnTo>
                <a:pt x="53855" y="335813"/>
              </a:lnTo>
              <a:lnTo>
                <a:pt x="53855" y="58197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FA414-E323-45F2-B61C-3A6F42D42E73}">
      <dsp:nvSpPr>
        <dsp:cNvPr id="0" name=""/>
        <dsp:cNvSpPr/>
      </dsp:nvSpPr>
      <dsp:spPr>
        <a:xfrm>
          <a:off x="238590" y="2926355"/>
          <a:ext cx="351657" cy="107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415"/>
              </a:lnTo>
              <a:lnTo>
                <a:pt x="351657" y="10784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572C9-80BC-4B43-AE23-2D9B14C1D293}">
      <dsp:nvSpPr>
        <dsp:cNvPr id="0" name=""/>
        <dsp:cNvSpPr/>
      </dsp:nvSpPr>
      <dsp:spPr>
        <a:xfrm>
          <a:off x="1176343" y="1172190"/>
          <a:ext cx="2828567" cy="581973"/>
        </a:xfrm>
        <a:custGeom>
          <a:avLst/>
          <a:gdLst/>
          <a:ahLst/>
          <a:cxnLst/>
          <a:rect l="0" t="0" r="0" b="0"/>
          <a:pathLst>
            <a:path>
              <a:moveTo>
                <a:pt x="2828567" y="0"/>
              </a:moveTo>
              <a:lnTo>
                <a:pt x="2828567" y="335813"/>
              </a:lnTo>
              <a:lnTo>
                <a:pt x="0" y="335813"/>
              </a:lnTo>
              <a:lnTo>
                <a:pt x="0" y="58197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B852F-F9A9-4F3D-8812-43CDCE4858D0}">
      <dsp:nvSpPr>
        <dsp:cNvPr id="0" name=""/>
        <dsp:cNvSpPr/>
      </dsp:nvSpPr>
      <dsp:spPr>
        <a:xfrm>
          <a:off x="1447436" y="0"/>
          <a:ext cx="5114949" cy="1172190"/>
        </a:xfrm>
        <a:prstGeom prst="rec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/>
              </a:solidFill>
            </a:rPr>
            <a:t>Перспективные направления развития сварочного производства в атомной отрасли</a:t>
          </a:r>
          <a:endParaRPr lang="ru-RU" sz="1700" b="1" kern="1200" dirty="0">
            <a:solidFill>
              <a:schemeClr val="tx2"/>
            </a:solidFill>
          </a:endParaRPr>
        </a:p>
      </dsp:txBody>
      <dsp:txXfrm>
        <a:off x="1447436" y="0"/>
        <a:ext cx="5114949" cy="1172190"/>
      </dsp:txXfrm>
    </dsp:sp>
    <dsp:sp modelId="{8977E5EC-BD16-4858-AC91-2F663B7691A7}">
      <dsp:nvSpPr>
        <dsp:cNvPr id="0" name=""/>
        <dsp:cNvSpPr/>
      </dsp:nvSpPr>
      <dsp:spPr>
        <a:xfrm>
          <a:off x="4152" y="1754164"/>
          <a:ext cx="2344381" cy="1172190"/>
        </a:xfrm>
        <a:prstGeom prst="rec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rPr>
            <a:t>Порошковая проволока </a:t>
          </a:r>
          <a:endParaRPr lang="ru-RU" sz="2400" b="1" kern="1200" dirty="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sp:txBody>
      <dsp:txXfrm>
        <a:off x="4152" y="1754164"/>
        <a:ext cx="2344381" cy="1172190"/>
      </dsp:txXfrm>
    </dsp:sp>
    <dsp:sp modelId="{C9E888C1-822D-4B03-A726-65F856B0178D}">
      <dsp:nvSpPr>
        <dsp:cNvPr id="0" name=""/>
        <dsp:cNvSpPr/>
      </dsp:nvSpPr>
      <dsp:spPr>
        <a:xfrm>
          <a:off x="590248" y="3418675"/>
          <a:ext cx="2344381" cy="1172190"/>
        </a:xfrm>
        <a:prstGeom prst="rec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/>
              </a:solidFill>
            </a:rPr>
            <a:t>Повышение производительности</a:t>
          </a:r>
          <a:endParaRPr lang="ru-RU" sz="1700" b="1" kern="1200" dirty="0">
            <a:solidFill>
              <a:schemeClr val="tx2"/>
            </a:solidFill>
          </a:endParaRPr>
        </a:p>
      </dsp:txBody>
      <dsp:txXfrm>
        <a:off x="590248" y="3418675"/>
        <a:ext cx="2344381" cy="1172190"/>
      </dsp:txXfrm>
    </dsp:sp>
    <dsp:sp modelId="{449BE4C6-6CBD-473C-836D-5EBE2CC6E8A5}">
      <dsp:nvSpPr>
        <dsp:cNvPr id="0" name=""/>
        <dsp:cNvSpPr/>
      </dsp:nvSpPr>
      <dsp:spPr>
        <a:xfrm>
          <a:off x="2840854" y="1754164"/>
          <a:ext cx="2344381" cy="1172190"/>
        </a:xfrm>
        <a:prstGeom prst="rec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rPr>
            <a:t>Трубогибы</a:t>
          </a:r>
          <a:endParaRPr lang="ru-RU" sz="2400" b="1" kern="1200" dirty="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sp:txBody>
      <dsp:txXfrm>
        <a:off x="2840854" y="1754164"/>
        <a:ext cx="2344381" cy="1172190"/>
      </dsp:txXfrm>
    </dsp:sp>
    <dsp:sp modelId="{97F1C7C5-E984-4C2F-9BAF-D510A0B7E87A}">
      <dsp:nvSpPr>
        <dsp:cNvPr id="0" name=""/>
        <dsp:cNvSpPr/>
      </dsp:nvSpPr>
      <dsp:spPr>
        <a:xfrm>
          <a:off x="3426950" y="3418675"/>
          <a:ext cx="2344381" cy="1172190"/>
        </a:xfrm>
        <a:prstGeom prst="rec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/>
              </a:solidFill>
            </a:rPr>
            <a:t>Сокращение количества сварных швов</a:t>
          </a:r>
          <a:endParaRPr lang="ru-RU" sz="1700" b="1" kern="1200" dirty="0">
            <a:solidFill>
              <a:schemeClr val="tx2"/>
            </a:solidFill>
          </a:endParaRPr>
        </a:p>
      </dsp:txBody>
      <dsp:txXfrm>
        <a:off x="3426950" y="3418675"/>
        <a:ext cx="2344381" cy="1172190"/>
      </dsp:txXfrm>
    </dsp:sp>
    <dsp:sp modelId="{2DCAF56D-5AC5-441F-959B-6AAB90F9308A}">
      <dsp:nvSpPr>
        <dsp:cNvPr id="0" name=""/>
        <dsp:cNvSpPr/>
      </dsp:nvSpPr>
      <dsp:spPr>
        <a:xfrm>
          <a:off x="5677556" y="1754164"/>
          <a:ext cx="2344381" cy="1172190"/>
        </a:xfrm>
        <a:prstGeom prst="rec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</a:rPr>
            <a:t>Автоматизация</a:t>
          </a:r>
          <a:endParaRPr lang="ru-RU" sz="2200" b="1" kern="1200" dirty="0">
            <a:solidFill>
              <a:schemeClr val="tx2"/>
            </a:solidFill>
          </a:endParaRPr>
        </a:p>
      </dsp:txBody>
      <dsp:txXfrm>
        <a:off x="5677556" y="1754164"/>
        <a:ext cx="2344381" cy="1172190"/>
      </dsp:txXfrm>
    </dsp:sp>
    <dsp:sp modelId="{44057142-CD1E-4D55-938E-3E7BE7B71311}">
      <dsp:nvSpPr>
        <dsp:cNvPr id="0" name=""/>
        <dsp:cNvSpPr/>
      </dsp:nvSpPr>
      <dsp:spPr>
        <a:xfrm>
          <a:off x="6263652" y="3418675"/>
          <a:ext cx="2344381" cy="1172190"/>
        </a:xfrm>
        <a:prstGeom prst="rec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/>
              </a:solidFill>
            </a:rPr>
            <a:t>Снижение влияния человеческого фактора</a:t>
          </a:r>
          <a:endParaRPr lang="ru-RU" sz="1700" b="1" kern="1200" dirty="0">
            <a:solidFill>
              <a:schemeClr val="tx2"/>
            </a:solidFill>
          </a:endParaRPr>
        </a:p>
      </dsp:txBody>
      <dsp:txXfrm>
        <a:off x="6263652" y="3418675"/>
        <a:ext cx="2344381" cy="1172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41DA7-EC0B-4EED-92B8-071C34A29677}">
      <dsp:nvSpPr>
        <dsp:cNvPr id="0" name=""/>
        <dsp:cNvSpPr/>
      </dsp:nvSpPr>
      <dsp:spPr>
        <a:xfrm>
          <a:off x="3331" y="1679"/>
          <a:ext cx="7554176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НП-001-15</a:t>
          </a:r>
          <a:br>
            <a:rPr lang="ru-RU" sz="1800" kern="1200" dirty="0" smtClean="0"/>
          </a:br>
          <a:r>
            <a:rPr lang="ru-RU" sz="1800" kern="1200" dirty="0" smtClean="0"/>
            <a:t>Основные положения обеспечения безопасности атомных станций</a:t>
          </a:r>
          <a:endParaRPr lang="ru-RU" sz="1800" kern="1200" dirty="0"/>
        </a:p>
      </dsp:txBody>
      <dsp:txXfrm>
        <a:off x="30909" y="29257"/>
        <a:ext cx="7499020" cy="886429"/>
      </dsp:txXfrm>
    </dsp:sp>
    <dsp:sp modelId="{FD65C467-3BCA-4F9C-9B93-CEF95C0A5949}">
      <dsp:nvSpPr>
        <dsp:cNvPr id="0" name=""/>
        <dsp:cNvSpPr/>
      </dsp:nvSpPr>
      <dsp:spPr>
        <a:xfrm>
          <a:off x="3331" y="1041364"/>
          <a:ext cx="4967996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1-й, 2-й и 3-й класс безопасности</a:t>
          </a:r>
          <a:endParaRPr lang="ru-RU" sz="2800" kern="1200" dirty="0"/>
        </a:p>
      </dsp:txBody>
      <dsp:txXfrm>
        <a:off x="30909" y="1068942"/>
        <a:ext cx="4912840" cy="886429"/>
      </dsp:txXfrm>
    </dsp:sp>
    <dsp:sp modelId="{FE040F5F-2044-4357-A78C-F959640F1A10}">
      <dsp:nvSpPr>
        <dsp:cNvPr id="0" name=""/>
        <dsp:cNvSpPr/>
      </dsp:nvSpPr>
      <dsp:spPr>
        <a:xfrm>
          <a:off x="3331" y="2081049"/>
          <a:ext cx="2458452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НП-089-15</a:t>
          </a:r>
          <a:endParaRPr lang="ru-RU" sz="2400" kern="1200" dirty="0"/>
        </a:p>
      </dsp:txBody>
      <dsp:txXfrm>
        <a:off x="30909" y="2108627"/>
        <a:ext cx="2403296" cy="886429"/>
      </dsp:txXfrm>
    </dsp:sp>
    <dsp:sp modelId="{24945DEF-3807-4B79-85C5-3937DB9F3343}">
      <dsp:nvSpPr>
        <dsp:cNvPr id="0" name=""/>
        <dsp:cNvSpPr/>
      </dsp:nvSpPr>
      <dsp:spPr>
        <a:xfrm>
          <a:off x="3331" y="3120734"/>
          <a:ext cx="1216453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НП-104-18 (Правила сварки)</a:t>
          </a:r>
          <a:endParaRPr lang="ru-RU" sz="1300" kern="1200" dirty="0"/>
        </a:p>
      </dsp:txBody>
      <dsp:txXfrm>
        <a:off x="30909" y="3148312"/>
        <a:ext cx="1161297" cy="886429"/>
      </dsp:txXfrm>
    </dsp:sp>
    <dsp:sp modelId="{2674D7AD-FD22-49E7-9D00-8B46D2AAB132}">
      <dsp:nvSpPr>
        <dsp:cNvPr id="0" name=""/>
        <dsp:cNvSpPr/>
      </dsp:nvSpPr>
      <dsp:spPr>
        <a:xfrm>
          <a:off x="1245330" y="3120734"/>
          <a:ext cx="1216453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НП-105-18 (Правила контроля)</a:t>
          </a:r>
          <a:endParaRPr lang="ru-RU" sz="1300" kern="1200" dirty="0"/>
        </a:p>
      </dsp:txBody>
      <dsp:txXfrm>
        <a:off x="1272908" y="3148312"/>
        <a:ext cx="1161297" cy="886429"/>
      </dsp:txXfrm>
    </dsp:sp>
    <dsp:sp modelId="{E54B21C2-5789-47E2-8596-AC2AEBC1CC6B}">
      <dsp:nvSpPr>
        <dsp:cNvPr id="0" name=""/>
        <dsp:cNvSpPr/>
      </dsp:nvSpPr>
      <dsp:spPr>
        <a:xfrm>
          <a:off x="2512875" y="2081049"/>
          <a:ext cx="2458452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НП-010-16</a:t>
          </a:r>
          <a:endParaRPr lang="ru-RU" sz="2400" kern="1200" dirty="0"/>
        </a:p>
      </dsp:txBody>
      <dsp:txXfrm>
        <a:off x="2540453" y="2108627"/>
        <a:ext cx="2403296" cy="886429"/>
      </dsp:txXfrm>
    </dsp:sp>
    <dsp:sp modelId="{321DBA0C-EA85-4A66-9488-8588F73AA210}">
      <dsp:nvSpPr>
        <dsp:cNvPr id="0" name=""/>
        <dsp:cNvSpPr/>
      </dsp:nvSpPr>
      <dsp:spPr>
        <a:xfrm>
          <a:off x="2512875" y="3120734"/>
          <a:ext cx="1216453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ПНАЭ Г-10-031-92 (Правила сварки)</a:t>
          </a:r>
          <a:endParaRPr lang="ru-RU" sz="1300" kern="1200" dirty="0"/>
        </a:p>
      </dsp:txBody>
      <dsp:txXfrm>
        <a:off x="2540453" y="3148312"/>
        <a:ext cx="1161297" cy="886429"/>
      </dsp:txXfrm>
    </dsp:sp>
    <dsp:sp modelId="{AC99A3A3-1424-4195-8C83-0BB96BC5F394}">
      <dsp:nvSpPr>
        <dsp:cNvPr id="0" name=""/>
        <dsp:cNvSpPr/>
      </dsp:nvSpPr>
      <dsp:spPr>
        <a:xfrm>
          <a:off x="3754874" y="3120734"/>
          <a:ext cx="1216453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ПНАЭ Г-10-032-92 (Правила контроля)</a:t>
          </a:r>
          <a:endParaRPr lang="ru-RU" sz="1300" kern="1200" dirty="0"/>
        </a:p>
      </dsp:txBody>
      <dsp:txXfrm>
        <a:off x="3782452" y="3148312"/>
        <a:ext cx="1161297" cy="886429"/>
      </dsp:txXfrm>
    </dsp:sp>
    <dsp:sp modelId="{C1B2D141-E8DC-403F-9645-7ED554435665}">
      <dsp:nvSpPr>
        <dsp:cNvPr id="0" name=""/>
        <dsp:cNvSpPr/>
      </dsp:nvSpPr>
      <dsp:spPr>
        <a:xfrm>
          <a:off x="5073510" y="1041364"/>
          <a:ext cx="2483998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4-й класс безопасности</a:t>
          </a:r>
          <a:endParaRPr lang="ru-RU" sz="2600" kern="1200" dirty="0"/>
        </a:p>
      </dsp:txBody>
      <dsp:txXfrm>
        <a:off x="5101088" y="1068942"/>
        <a:ext cx="2428842" cy="886429"/>
      </dsp:txXfrm>
    </dsp:sp>
    <dsp:sp modelId="{BFB8D2E9-B924-42D9-A469-8B8644C04D1A}">
      <dsp:nvSpPr>
        <dsp:cNvPr id="0" name=""/>
        <dsp:cNvSpPr/>
      </dsp:nvSpPr>
      <dsp:spPr>
        <a:xfrm>
          <a:off x="5073510" y="2081049"/>
          <a:ext cx="1216453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СП.70.13330-2012</a:t>
          </a:r>
          <a:endParaRPr lang="ru-RU" sz="1300" kern="1200" dirty="0"/>
        </a:p>
      </dsp:txBody>
      <dsp:txXfrm>
        <a:off x="5101088" y="2108627"/>
        <a:ext cx="1161297" cy="886429"/>
      </dsp:txXfrm>
    </dsp:sp>
    <dsp:sp modelId="{42273435-B9D7-469F-97F5-5FBAEFB11EF1}">
      <dsp:nvSpPr>
        <dsp:cNvPr id="0" name=""/>
        <dsp:cNvSpPr/>
      </dsp:nvSpPr>
      <dsp:spPr>
        <a:xfrm>
          <a:off x="6341054" y="2081049"/>
          <a:ext cx="1216453" cy="94158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СП.75.13330-2011</a:t>
          </a:r>
          <a:endParaRPr lang="ru-RU" sz="1300" kern="1200" dirty="0"/>
        </a:p>
      </dsp:txBody>
      <dsp:txXfrm>
        <a:off x="6368632" y="2108627"/>
        <a:ext cx="1161297" cy="886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5B58F-E1DE-4E99-BA30-B9326E478418}">
      <dsp:nvSpPr>
        <dsp:cNvPr id="0" name=""/>
        <dsp:cNvSpPr/>
      </dsp:nvSpPr>
      <dsp:spPr>
        <a:xfrm>
          <a:off x="3047999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221902" y="9721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C3C4B-0787-4B4F-92B5-556723F9B5EF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C59F3-18F3-4315-A83F-A2B530A0EC5B}">
      <dsp:nvSpPr>
        <dsp:cNvPr id="0" name=""/>
        <dsp:cNvSpPr/>
      </dsp:nvSpPr>
      <dsp:spPr>
        <a:xfrm>
          <a:off x="3047999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2C893-3FCC-4C92-8DE7-CDE3AF7264C4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3054D-3FFD-40EC-83A4-C65BE20E369A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Сводный перечень документов по стандартизации</a:t>
          </a:r>
          <a:endParaRPr lang="ru-RU" sz="1900" kern="1200" dirty="0"/>
        </a:p>
      </dsp:txBody>
      <dsp:txXfrm>
        <a:off x="1991320" y="3175"/>
        <a:ext cx="2113359" cy="1056679"/>
      </dsp:txXfrm>
    </dsp:sp>
    <dsp:sp modelId="{8B46311C-EE1E-490A-893D-6C309629191E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Основные металлические материалы</a:t>
          </a:r>
          <a:endParaRPr lang="ru-RU" sz="1900" kern="1200" dirty="0"/>
        </a:p>
      </dsp:txBody>
      <dsp:txXfrm>
        <a:off x="712737" y="3004145"/>
        <a:ext cx="2113359" cy="1056679"/>
      </dsp:txXfrm>
    </dsp:sp>
    <dsp:sp modelId="{F8ACE9B6-84A2-43AC-A8A2-AEBDA4E2C9B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Сварочные материалы</a:t>
          </a:r>
          <a:endParaRPr lang="ru-RU" sz="1900" kern="1200" dirty="0"/>
        </a:p>
      </dsp:txBody>
      <dsp:txXfrm>
        <a:off x="3269902" y="3004145"/>
        <a:ext cx="2113359" cy="1056679"/>
      </dsp:txXfrm>
    </dsp:sp>
    <dsp:sp modelId="{A735E242-3BA2-425F-A94A-9E0C4A868F47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НП-089-15</a:t>
          </a:r>
          <a:endParaRPr lang="ru-RU" sz="1900" kern="1200" dirty="0"/>
        </a:p>
      </dsp:txBody>
      <dsp:txXfrm>
        <a:off x="712737" y="1503660"/>
        <a:ext cx="2113359" cy="1056679"/>
      </dsp:txXfrm>
    </dsp:sp>
    <dsp:sp modelId="{5070A8C2-F57B-41E7-B74C-C8BEA8B0998E}">
      <dsp:nvSpPr>
        <dsp:cNvPr id="0" name=""/>
        <dsp:cNvSpPr/>
      </dsp:nvSpPr>
      <dsp:spPr>
        <a:xfrm>
          <a:off x="3269902" y="1503660"/>
          <a:ext cx="2113359" cy="1056679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НП-010-16</a:t>
          </a:r>
          <a:endParaRPr lang="ru-RU" sz="1900" kern="1200" dirty="0"/>
        </a:p>
      </dsp:txBody>
      <dsp:txXfrm>
        <a:off x="3269902" y="1503660"/>
        <a:ext cx="2113359" cy="1056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BEF1B3E-7B29-4C3F-9FC2-7930D258D634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978492C-DBD4-464C-8D2C-C9329301C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53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B94D191-4596-40C6-8B2B-8B6D4B7B158B}" type="datetimeFigureOut">
              <a:rPr lang="ru-RU"/>
              <a:pPr>
                <a:defRPr/>
              </a:pPr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338" y="4716463"/>
            <a:ext cx="5334000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AD27D89-C719-4D67-A8E8-DCE888761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3E847A-B7BF-433C-B499-AFF2B49F5944}" type="slidenum">
              <a:rPr lang="en-GB" sz="1200">
                <a:solidFill>
                  <a:srgbClr val="000000"/>
                </a:solidFill>
              </a:rPr>
              <a:pPr algn="r"/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908050"/>
            <a:fld id="{0CD028C9-FBE0-4A67-932D-79BFE0F020BC}" type="slidenum">
              <a:rPr kumimoji="0" lang="ru-RU" sz="1200">
                <a:solidFill>
                  <a:srgbClr val="000000"/>
                </a:solidFill>
                <a:latin typeface="Arial" charset="0"/>
              </a:rPr>
              <a:pPr algn="r" defTabSz="908050"/>
              <a:t>1</a:t>
            </a:fld>
            <a:endParaRPr kumimoji="0"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671513"/>
            <a:ext cx="6557962" cy="4919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5784850"/>
            <a:ext cx="5762625" cy="36290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9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9E1114-5D96-48FB-A64D-B1C775A8858C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6866" y="9430137"/>
            <a:ext cx="2890665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908050"/>
            <a:fld id="{C294B0EA-D2BD-4E88-819E-AC0183ACCF17}" type="slidenum">
              <a:rPr kumimoji="0" lang="ru-RU" sz="1200">
                <a:solidFill>
                  <a:srgbClr val="000000"/>
                </a:solidFill>
                <a:latin typeface="Arial" charset="0"/>
              </a:rPr>
              <a:pPr algn="r" defTabSz="908050"/>
              <a:t>2</a:t>
            </a:fld>
            <a:endParaRPr kumimoji="0"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671513"/>
            <a:ext cx="6557962" cy="4919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282" y="5785477"/>
            <a:ext cx="5762640" cy="362869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2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6BE5B1-B98C-49F7-A461-40EF8B38A751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2011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AE131-BED4-425A-8EEB-3CC23878B6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3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219" indent="-287007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029" indent="-229606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241" indent="-229606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6453" indent="-229606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5664" indent="-2296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4876" indent="-2296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4088" indent="-2296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3299" indent="-2296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C4A87D-ADC8-493A-89C3-46615660A39A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4832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777288" y="6592888"/>
            <a:ext cx="342900" cy="2460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43581378-0857-48D6-AD5E-63158FC87678}" type="slidenum">
              <a:rPr kumimoji="0" lang="en-US" sz="1000" smtClean="0">
                <a:solidFill>
                  <a:srgbClr val="003274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kumimoji="0" lang="en-US" sz="1000" smtClean="0">
              <a:solidFill>
                <a:srgbClr val="003274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4B9AFA1B-F3BB-4582-876F-6E8647EA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D79BFC0B-B5F1-4D43-B351-EE9EBF9CF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81ED4DD4-B1E7-45F8-A32A-65AE08B25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3186B2C7-A202-4CD4-A8D5-661981149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9B5AC916-32E5-443F-BFB6-9D4288982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77" y="1509714"/>
            <a:ext cx="8274051" cy="461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1246188" y="1581150"/>
            <a:ext cx="1597025" cy="3140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ru-RU" sz="20000" b="1">
                <a:solidFill>
                  <a:srgbClr val="FFFFFF"/>
                </a:solidFill>
                <a:latin typeface="Arial" pitchFamily="34" charset="0"/>
                <a:cs typeface="+mn-cs"/>
              </a:rPr>
              <a:t>4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79513" y="5013325"/>
            <a:ext cx="7280275" cy="863600"/>
          </a:xfrm>
          <a:effectLst/>
        </p:spPr>
        <p:txBody>
          <a:bodyPr/>
          <a:lstStyle>
            <a:lvl1pPr>
              <a:defRPr sz="3000">
                <a:solidFill>
                  <a:schemeClr val="fol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56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79513" y="6092825"/>
            <a:ext cx="7280275" cy="360363"/>
          </a:xfrm>
        </p:spPr>
        <p:txBody>
          <a:bodyPr anchor="ctr"/>
          <a:lstStyle>
            <a:lvl1pPr marL="0" indent="0">
              <a:buFontTx/>
              <a:buNone/>
              <a:defRPr sz="2200" b="1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C5027F-5ED3-4406-8BEA-A54B2AD80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70FBA5-900C-4217-B2B7-B5CA6DEB8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26B464-E184-4EB8-9A23-72A4E375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75401A48-A388-4F0F-992A-F79DAB64A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8CA0BB-C4BF-4FF5-BE18-91D410D60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8C8DB9-0276-4CB6-858E-6221C0A0A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B7219F-846F-4C46-B069-80992F811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C25979-DC72-49AC-BF85-A2C62DA1E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B32AC0-4B2E-4C50-B69B-4B46DEE4E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93BD4D-EC96-41B6-B45A-E81C07243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588"/>
            <a:ext cx="2051050" cy="6083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588"/>
            <a:ext cx="6003925" cy="6083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059A84-AC88-4FD3-94F8-E98C67B4E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6" y="2181227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6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D7E90A9-B91E-4155-8B28-DAA5F702F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4AF1BBC-5079-430F-AAB1-8DF3B454C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6248DCB-3248-48EA-9B34-5D2033A33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3DDDAE50-A3DF-4B5C-A999-6F9C042AF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54860AA-1DDB-4E41-B39B-497F48355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7438" y="6561138"/>
            <a:ext cx="4318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kumimoji="0" sz="1000" b="0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3D5047-B7D4-47CD-9487-06B0B0EC0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79513"/>
            <a:ext cx="8697913" cy="505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785018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navigation8" descr="ujkm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kumimoji="0"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3A8584-6087-42BA-A8C7-95E8718B5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6149" name="navigation8" descr="ujkm,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88"/>
            <a:ext cx="8207375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kumimoji="0" sz="2200" b="1">
                <a:solidFill>
                  <a:srgbClr val="00327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C45D516-AD3E-4F8C-B618-A1C1845E9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hyperlink" Target="http://www.google.ru/url?url=http://viraldot.com/gallery/Icon%2BBook/6&amp;rct=j&amp;frm=1&amp;q=&amp;esrc=s&amp;sa=U&amp;ei=_rA2Ve2iEcaQsAGdwIEI&amp;ved=0CB0Q9QEwBDgU&amp;usg=AFQjCNG5MDG0lyhxu2yeCsZNEw7Cnyjlh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12.jpeg"/><Relationship Id="rId5" Type="http://schemas.openxmlformats.org/officeDocument/2006/relationships/image" Target="../media/image15.png"/><Relationship Id="rId10" Type="http://schemas.openxmlformats.org/officeDocument/2006/relationships/image" Target="../media/image9.jpeg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ru-RU">
              <a:solidFill>
                <a:srgbClr val="414142"/>
              </a:solidFill>
              <a:latin typeface="Arial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98488" y="2325688"/>
            <a:ext cx="8280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kumimoji="0" lang="ru-RU" sz="2400" b="1">
              <a:solidFill>
                <a:srgbClr val="003274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587375" y="3475038"/>
            <a:ext cx="534193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kumimoji="0" lang="ru-RU" sz="2000" b="1">
              <a:latin typeface="Arial" charset="0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571500" y="4826000"/>
            <a:ext cx="37861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kumimoji="0" lang="ru-RU" sz="2000" i="1">
              <a:latin typeface="Arial" charset="0"/>
            </a:endParaRPr>
          </a:p>
        </p:txBody>
      </p:sp>
      <p:pic>
        <p:nvPicPr>
          <p:cNvPr id="3584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510" y="172476"/>
            <a:ext cx="2714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1892789"/>
            <a:ext cx="84103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изготовления и монтажа металлоконструкций и трубопроводов объектов использования атомной энергии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206" y="5044698"/>
            <a:ext cx="39447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«НИКИМТ-Атомстрой»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управления сварочных технологий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Губа С.В.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20" y="95860"/>
            <a:ext cx="2171395" cy="1371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331" y="3670281"/>
            <a:ext cx="89639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Международная Конференция для заводов металлоконструкций, проектировщиков и подрядчиков</a:t>
            </a:r>
          </a:p>
        </p:txBody>
      </p:sp>
    </p:spTree>
  </p:cSld>
  <p:clrMapOvr>
    <a:masterClrMapping/>
  </p:clrMapOvr>
  <p:transition spd="slow" advTm="90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68282-C927-4498-802D-D5DB007F088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389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104775"/>
            <a:ext cx="1851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Прямоугольник 6"/>
          <p:cNvSpPr>
            <a:spLocks noChangeArrowheads="1"/>
          </p:cNvSpPr>
          <p:nvPr/>
        </p:nvSpPr>
        <p:spPr bwMode="auto">
          <a:xfrm>
            <a:off x="0" y="1114126"/>
            <a:ext cx="9144000" cy="42473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</a:rPr>
              <a:t>Развитие</a:t>
            </a:r>
            <a:endParaRPr lang="ru-RU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66748" y="-1"/>
            <a:ext cx="7277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5527630"/>
              </p:ext>
            </p:extLst>
          </p:nvPr>
        </p:nvGraphicFramePr>
        <p:xfrm>
          <a:off x="274637" y="1628800"/>
          <a:ext cx="861218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59459" y="97315"/>
            <a:ext cx="5409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kumimoji="0"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Комплексная автоматизация сварочных работ на ОИАЭ</a:t>
            </a:r>
            <a:endParaRPr kumimoji="0"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право 31"/>
          <p:cNvSpPr/>
          <p:nvPr/>
        </p:nvSpPr>
        <p:spPr>
          <a:xfrm rot="5400000">
            <a:off x="3206901" y="4359621"/>
            <a:ext cx="376190" cy="99122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5198215" y="5509854"/>
            <a:ext cx="645442" cy="89394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7325526" y="5509854"/>
            <a:ext cx="645442" cy="89394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978348" y="5509854"/>
            <a:ext cx="645442" cy="89394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3072275" y="5509854"/>
            <a:ext cx="645442" cy="89394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5313166" y="2938044"/>
            <a:ext cx="415541" cy="89394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3187226" y="2938044"/>
            <a:ext cx="415541" cy="89394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093299" y="2938044"/>
            <a:ext cx="415541" cy="89394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298" y="-8062"/>
            <a:ext cx="6409333" cy="962025"/>
          </a:xfrm>
        </p:spPr>
        <p:txBody>
          <a:bodyPr/>
          <a:lstStyle/>
          <a:p>
            <a:pPr algn="ctr"/>
            <a:r>
              <a:rPr lang="ru-RU" sz="2200" dirty="0" smtClean="0"/>
              <a:t>Система технического регулирования в области использования атомной энергии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0C6-E728-457F-B00F-7D64D350273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58893" y="3190512"/>
            <a:ext cx="1872207" cy="1036428"/>
          </a:xfrm>
          <a:prstGeom prst="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2"/>
                </a:solidFill>
              </a:rPr>
              <a:t>Особенности разработки и установления обязательных требований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966" y="3190512"/>
            <a:ext cx="1872207" cy="1030649"/>
          </a:xfrm>
          <a:prstGeom prst="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Порядок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стандартизации</a:t>
            </a:r>
            <a:endParaRPr lang="ru-RU" sz="1200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4142" y="3190512"/>
            <a:ext cx="1908211" cy="1030575"/>
          </a:xfrm>
          <a:prstGeom prst="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2"/>
                </a:solidFill>
              </a:rPr>
              <a:t>Аккредитация в области использования атомной энергии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4833" y="3190512"/>
            <a:ext cx="1872207" cy="1036103"/>
          </a:xfrm>
          <a:prstGeom prst="rect">
            <a:avLst/>
          </a:prstGeom>
          <a:solidFill>
            <a:srgbClr val="9BE5A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Особенности оценки соответствия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8893" y="4609090"/>
            <a:ext cx="1872207" cy="8026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kern="0">
                <a:solidFill>
                  <a:srgbClr val="002060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/>
              <a:t>Постановление Правительства </a:t>
            </a:r>
          </a:p>
          <a:p>
            <a:r>
              <a:rPr lang="ru-RU" sz="1200" dirty="0"/>
              <a:t>от 23.04.2013 № </a:t>
            </a:r>
            <a:r>
              <a:rPr lang="ru-RU" sz="1200" dirty="0" smtClean="0"/>
              <a:t>362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4966" y="4609090"/>
            <a:ext cx="1872207" cy="8026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200" kern="0">
                <a:solidFill>
                  <a:srgbClr val="002060"/>
                </a:solidFill>
                <a:latin typeface="Arial"/>
              </a:defRPr>
            </a:lvl1pPr>
          </a:lstStyle>
          <a:p>
            <a:r>
              <a:rPr lang="ru-RU" dirty="0"/>
              <a:t>Постановление Правительства </a:t>
            </a:r>
          </a:p>
          <a:p>
            <a:r>
              <a:rPr lang="ru-RU" dirty="0"/>
              <a:t>от</a:t>
            </a:r>
            <a:r>
              <a:rPr lang="en-US" dirty="0"/>
              <a:t> </a:t>
            </a:r>
            <a:r>
              <a:rPr lang="ru-RU" dirty="0" smtClean="0"/>
              <a:t>12.07.2016 № 669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12144" y="4609090"/>
            <a:ext cx="1872207" cy="8026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200" kern="0">
                <a:solidFill>
                  <a:srgbClr val="002060"/>
                </a:solidFill>
                <a:latin typeface="Arial"/>
              </a:defRPr>
            </a:lvl1pPr>
          </a:lstStyle>
          <a:p>
            <a:r>
              <a:rPr lang="ru-RU" dirty="0"/>
              <a:t>Постановление Правительства </a:t>
            </a:r>
          </a:p>
          <a:p>
            <a:r>
              <a:rPr lang="ru-RU" dirty="0"/>
              <a:t>от 20.07.2013 № </a:t>
            </a:r>
            <a:r>
              <a:rPr lang="ru-RU" dirty="0" smtClean="0"/>
              <a:t>612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84833" y="4609090"/>
            <a:ext cx="1872207" cy="8026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200" kern="0">
                <a:solidFill>
                  <a:srgbClr val="002060"/>
                </a:solidFill>
                <a:latin typeface="Arial"/>
              </a:defRPr>
            </a:lvl1pPr>
          </a:lstStyle>
          <a:p>
            <a:r>
              <a:rPr lang="ru-RU" b="1" dirty="0"/>
              <a:t>Постановление Правительства </a:t>
            </a:r>
          </a:p>
          <a:p>
            <a:r>
              <a:rPr lang="ru-RU" b="1" dirty="0"/>
              <a:t>от</a:t>
            </a:r>
            <a:r>
              <a:rPr lang="en-US" b="1" dirty="0"/>
              <a:t> </a:t>
            </a:r>
            <a:r>
              <a:rPr lang="ru-RU" b="1" dirty="0"/>
              <a:t>15.06.2016 № </a:t>
            </a:r>
            <a:r>
              <a:rPr lang="ru-RU" b="1" dirty="0" smtClean="0"/>
              <a:t>544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7460152" y="2913504"/>
            <a:ext cx="376190" cy="99122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5823" y="1262576"/>
            <a:ext cx="3659389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400" kern="0" dirty="0" smtClean="0">
                <a:solidFill>
                  <a:srgbClr val="002060"/>
                </a:solidFill>
              </a:rPr>
              <a:t>184-ФЗ </a:t>
            </a:r>
            <a:br>
              <a:rPr lang="ru-RU" sz="1400" kern="0" dirty="0" smtClean="0">
                <a:solidFill>
                  <a:srgbClr val="002060"/>
                </a:solidFill>
              </a:rPr>
            </a:br>
            <a:r>
              <a:rPr lang="ru-RU" sz="1400" kern="0" dirty="0" smtClean="0">
                <a:solidFill>
                  <a:srgbClr val="002060"/>
                </a:solidFill>
              </a:rPr>
              <a:t>«</a:t>
            </a:r>
            <a:r>
              <a:rPr lang="ru-RU" sz="1400" kern="0" dirty="0">
                <a:solidFill>
                  <a:srgbClr val="002060"/>
                </a:solidFill>
              </a:rPr>
              <a:t>О </a:t>
            </a:r>
            <a:r>
              <a:rPr lang="ru-RU" sz="1400" kern="0" dirty="0" smtClean="0">
                <a:solidFill>
                  <a:srgbClr val="002060"/>
                </a:solidFill>
                <a:latin typeface="Arial"/>
              </a:rPr>
              <a:t>техническом регулировании»</a:t>
            </a:r>
            <a:endParaRPr lang="ru-RU" sz="14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05824" y="1929631"/>
            <a:ext cx="3659388" cy="848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ru-RU" sz="1100" kern="0" dirty="0">
                <a:solidFill>
                  <a:srgbClr val="002060"/>
                </a:solidFill>
                <a:latin typeface="Arial"/>
              </a:rPr>
              <a:t>Ст. 5. Особенности технического регулирования в отношении … продукции, для которой устанавливаются требования, связанные с обеспечением безопасности в </a:t>
            </a:r>
            <a:r>
              <a:rPr lang="ru-RU" sz="1100" kern="0" dirty="0" smtClean="0">
                <a:solidFill>
                  <a:srgbClr val="002060"/>
                </a:solidFill>
                <a:latin typeface="Arial"/>
              </a:rPr>
              <a:t>области ИАЭ</a:t>
            </a:r>
            <a:r>
              <a:rPr lang="ru-RU" sz="1100" kern="0" dirty="0">
                <a:solidFill>
                  <a:srgbClr val="002060"/>
                </a:solidFill>
                <a:latin typeface="Arial"/>
              </a:rPr>
              <a:t>…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09228" y="1262576"/>
            <a:ext cx="2592288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kern="0" dirty="0" smtClean="0">
                <a:solidFill>
                  <a:srgbClr val="002060"/>
                </a:solidFill>
                <a:latin typeface="Arial"/>
              </a:rPr>
              <a:t>170-ФЗ «Об </a:t>
            </a:r>
            <a:r>
              <a:rPr lang="ru-RU" sz="1400" kern="0" dirty="0">
                <a:solidFill>
                  <a:srgbClr val="002060"/>
                </a:solidFill>
                <a:latin typeface="Arial"/>
              </a:rPr>
              <a:t>использовании атомной энергии</a:t>
            </a:r>
            <a:r>
              <a:rPr lang="ru-RU" sz="1400" kern="0" dirty="0" smtClean="0">
                <a:solidFill>
                  <a:srgbClr val="002060"/>
                </a:solidFill>
                <a:latin typeface="Arial"/>
              </a:rPr>
              <a:t>»</a:t>
            </a:r>
            <a:endParaRPr lang="ru-RU" sz="14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23052" y="1929631"/>
            <a:ext cx="2578463" cy="846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100" kern="0" dirty="0">
                <a:solidFill>
                  <a:srgbClr val="002060"/>
                </a:solidFill>
                <a:latin typeface="Arial"/>
              </a:rPr>
              <a:t>Ст. 20  Госуправление в ОИАЭ</a:t>
            </a:r>
          </a:p>
          <a:p>
            <a:pPr algn="ctr"/>
            <a:r>
              <a:rPr lang="ru-RU" sz="1100" kern="0" dirty="0">
                <a:solidFill>
                  <a:srgbClr val="002060"/>
                </a:solidFill>
                <a:latin typeface="Arial"/>
              </a:rPr>
              <a:t>… организация и осуществление аккредитации в области ИАЭ</a:t>
            </a: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1112974" y="4359621"/>
            <a:ext cx="376190" cy="99122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5332841" y="4359621"/>
            <a:ext cx="376190" cy="99122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7460152" y="4359621"/>
            <a:ext cx="376190" cy="99122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0368" y="5882467"/>
            <a:ext cx="8299120" cy="374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002060"/>
                </a:solidFill>
                <a:latin typeface="Arial"/>
              </a:rPr>
              <a:t>Система технического регулирования в области ИАЭ</a:t>
            </a:r>
            <a:endParaRPr lang="ru-RU" sz="1600" b="1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8945" y="1262576"/>
            <a:ext cx="2084249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400" kern="0" dirty="0" smtClean="0">
                <a:solidFill>
                  <a:srgbClr val="002060"/>
                </a:solidFill>
              </a:rPr>
              <a:t>162-ФЗ </a:t>
            </a:r>
            <a:br>
              <a:rPr lang="ru-RU" sz="1400" kern="0" dirty="0" smtClean="0">
                <a:solidFill>
                  <a:srgbClr val="002060"/>
                </a:solidFill>
              </a:rPr>
            </a:br>
            <a:r>
              <a:rPr lang="ru-RU" sz="1400" kern="0" dirty="0" smtClean="0">
                <a:solidFill>
                  <a:srgbClr val="002060"/>
                </a:solidFill>
              </a:rPr>
              <a:t>«</a:t>
            </a:r>
            <a:r>
              <a:rPr lang="ru-RU" sz="1400" kern="0" dirty="0">
                <a:solidFill>
                  <a:srgbClr val="002060"/>
                </a:solidFill>
              </a:rPr>
              <a:t>О </a:t>
            </a:r>
            <a:r>
              <a:rPr lang="ru-RU" sz="1400" kern="0" dirty="0" smtClean="0">
                <a:solidFill>
                  <a:srgbClr val="002060"/>
                </a:solidFill>
                <a:latin typeface="Arial"/>
              </a:rPr>
              <a:t>стандартизации»</a:t>
            </a:r>
            <a:endParaRPr lang="ru-RU" sz="14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1520" y="1929631"/>
            <a:ext cx="2099099" cy="848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1100" kern="0" dirty="0">
                <a:solidFill>
                  <a:srgbClr val="002060"/>
                </a:solidFill>
                <a:latin typeface="Arial"/>
              </a:rPr>
              <a:t>Ст. </a:t>
            </a:r>
            <a:r>
              <a:rPr lang="ru-RU" sz="1100" kern="0" dirty="0" smtClean="0">
                <a:solidFill>
                  <a:srgbClr val="002060"/>
                </a:solidFill>
                <a:latin typeface="Arial"/>
              </a:rPr>
              <a:t>6</a:t>
            </a:r>
            <a:r>
              <a:rPr lang="ru-RU" sz="1100" kern="0" dirty="0">
                <a:solidFill>
                  <a:srgbClr val="002060"/>
                </a:solidFill>
              </a:rPr>
              <a:t>. Порядок </a:t>
            </a:r>
            <a:r>
              <a:rPr lang="ru-RU" sz="1100" kern="0" dirty="0" smtClean="0">
                <a:solidFill>
                  <a:srgbClr val="002060"/>
                </a:solidFill>
              </a:rPr>
              <a:t>стандартизации … в </a:t>
            </a:r>
            <a:r>
              <a:rPr lang="ru-RU" sz="1100" kern="0" dirty="0">
                <a:solidFill>
                  <a:srgbClr val="002060"/>
                </a:solidFill>
              </a:rPr>
              <a:t>области </a:t>
            </a:r>
            <a:r>
              <a:rPr lang="ru-RU" sz="1100" kern="0" dirty="0" smtClean="0">
                <a:solidFill>
                  <a:srgbClr val="002060"/>
                </a:solidFill>
              </a:rPr>
              <a:t>ИАЭ </a:t>
            </a:r>
            <a:endParaRPr lang="ru-RU" sz="1100" kern="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43" name="Рисунок 1"/>
          <p:cNvPicPr>
            <a:picLocks noChangeAspect="1"/>
          </p:cNvPicPr>
          <p:nvPr/>
        </p:nvPicPr>
        <p:blipFill rotWithShape="1">
          <a:blip r:embed="rId2" cstate="print"/>
          <a:srcRect l="7723" r="6693"/>
          <a:stretch/>
        </p:blipFill>
        <p:spPr bwMode="auto">
          <a:xfrm>
            <a:off x="7559824" y="96214"/>
            <a:ext cx="158417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6214"/>
            <a:ext cx="1312774" cy="8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7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80436" y="62431"/>
            <a:ext cx="5761335" cy="903287"/>
          </a:xfrm>
        </p:spPr>
        <p:txBody>
          <a:bodyPr/>
          <a:lstStyle/>
          <a:p>
            <a:pPr algn="ctr"/>
            <a:r>
              <a:rPr lang="ru-RU" altLang="ru-RU" sz="2200" dirty="0" smtClean="0"/>
              <a:t>Система оценки соответствия </a:t>
            </a:r>
            <a:r>
              <a:rPr lang="ru-RU" altLang="ru-RU" sz="2200" dirty="0"/>
              <a:t>в области </a:t>
            </a:r>
            <a:r>
              <a:rPr lang="ru-RU" altLang="ru-RU" sz="2200" dirty="0" smtClean="0"/>
              <a:t>использования атомной энергии</a:t>
            </a:r>
            <a:endParaRPr lang="ru-RU" altLang="ru-RU" sz="2200" i="1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6D834CF-AFAE-413B-A2B6-4E3F4AC3FA27}" type="slidenum">
              <a:rPr lang="ru-RU" altLang="ru-RU" smtClean="0">
                <a:solidFill>
                  <a:schemeClr val="hlink"/>
                </a:solidFill>
              </a:rPr>
              <a:pPr/>
              <a:t>12</a:t>
            </a:fld>
            <a:endParaRPr lang="ru-RU" altLang="ru-RU" smtClean="0">
              <a:solidFill>
                <a:schemeClr val="hlink"/>
              </a:solidFill>
            </a:endParaRPr>
          </a:p>
        </p:txBody>
      </p:sp>
      <p:sp>
        <p:nvSpPr>
          <p:cNvPr id="36" name="Блок-схема: документ 35"/>
          <p:cNvSpPr/>
          <p:nvPr/>
        </p:nvSpPr>
        <p:spPr>
          <a:xfrm>
            <a:off x="3059832" y="1551255"/>
            <a:ext cx="2348619" cy="687943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kern="0" dirty="0">
                <a:solidFill>
                  <a:srgbClr val="002060"/>
                </a:solidFill>
                <a:latin typeface="Arial"/>
              </a:rPr>
              <a:t>184-ФЗ «О техническом регулировании» (ст. 5) </a:t>
            </a:r>
          </a:p>
        </p:txBody>
      </p:sp>
      <p:sp>
        <p:nvSpPr>
          <p:cNvPr id="38" name="Блок-схема: документ 37"/>
          <p:cNvSpPr/>
          <p:nvPr/>
        </p:nvSpPr>
        <p:spPr>
          <a:xfrm>
            <a:off x="3059832" y="2488456"/>
            <a:ext cx="2348619" cy="97458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kern="0" dirty="0">
                <a:solidFill>
                  <a:srgbClr val="002060"/>
                </a:solidFill>
                <a:latin typeface="Arial"/>
              </a:rPr>
              <a:t>ПП РФ № 544</a:t>
            </a:r>
          </a:p>
          <a:p>
            <a:pPr algn="ctr"/>
            <a:r>
              <a:rPr lang="ru-RU" sz="1500" kern="0" dirty="0">
                <a:solidFill>
                  <a:srgbClr val="002060"/>
                </a:solidFill>
                <a:latin typeface="Arial"/>
              </a:rPr>
              <a:t>«Об особенностях оценки соответствия…» </a:t>
            </a:r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129870" y="5683151"/>
            <a:ext cx="2419597" cy="668642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Продукция, подлежащая ОС в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опред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. форме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135495" y="4797152"/>
            <a:ext cx="1440160" cy="709961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Правила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155441" y="4549646"/>
            <a:ext cx="1449083" cy="685710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Порядок ОС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61" name="Скругленный прямоугольник 14360"/>
          <p:cNvSpPr/>
          <p:nvPr/>
        </p:nvSpPr>
        <p:spPr>
          <a:xfrm>
            <a:off x="107504" y="3933056"/>
            <a:ext cx="2836303" cy="2448272"/>
          </a:xfrm>
          <a:prstGeom prst="roundRect">
            <a:avLst>
              <a:gd name="adj" fmla="val 7813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387523" y="1988840"/>
            <a:ext cx="2376264" cy="97458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kern="0" dirty="0">
                <a:solidFill>
                  <a:srgbClr val="002060"/>
                </a:solidFill>
              </a:rPr>
              <a:t>170-ФЗ «Об использовании атомной энергии</a:t>
            </a:r>
            <a:r>
              <a:rPr lang="ru-RU" sz="1500" kern="0" dirty="0" smtClean="0">
                <a:solidFill>
                  <a:srgbClr val="002060"/>
                </a:solidFill>
              </a:rPr>
              <a:t>» (ст.37)</a:t>
            </a:r>
            <a:endParaRPr lang="ru-RU" sz="1500" kern="0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31840" y="3941981"/>
            <a:ext cx="2836303" cy="2448271"/>
          </a:xfrm>
          <a:prstGeom prst="roundRect">
            <a:avLst>
              <a:gd name="adj" fmla="val 7813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442053" y="5571376"/>
            <a:ext cx="1584175" cy="690519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Оформление результатов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Блок-схема: документ 29"/>
          <p:cNvSpPr/>
          <p:nvPr/>
        </p:nvSpPr>
        <p:spPr>
          <a:xfrm>
            <a:off x="107504" y="4093550"/>
            <a:ext cx="2836303" cy="687943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kern="0" dirty="0" smtClean="0">
                <a:solidFill>
                  <a:srgbClr val="002060"/>
                </a:solidFill>
                <a:latin typeface="Arial"/>
              </a:rPr>
              <a:t>НП</a:t>
            </a:r>
            <a:r>
              <a:rPr lang="en-US" sz="1500" kern="0" dirty="0" smtClean="0">
                <a:solidFill>
                  <a:srgbClr val="002060"/>
                </a:solidFill>
                <a:latin typeface="Arial"/>
              </a:rPr>
              <a:t>-071-18</a:t>
            </a:r>
            <a:r>
              <a:rPr lang="ru-RU" sz="1500" kern="0" dirty="0" smtClean="0">
                <a:solidFill>
                  <a:srgbClr val="002060"/>
                </a:solidFill>
                <a:latin typeface="Arial"/>
              </a:rPr>
              <a:t> «Правила оценки соответствия продукции…» </a:t>
            </a:r>
            <a:endParaRPr lang="ru-RU" sz="15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1" name="Блок-схема: документ 30"/>
          <p:cNvSpPr/>
          <p:nvPr/>
        </p:nvSpPr>
        <p:spPr>
          <a:xfrm>
            <a:off x="3131840" y="4086726"/>
            <a:ext cx="2836303" cy="4013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kern="0" dirty="0" smtClean="0">
                <a:solidFill>
                  <a:srgbClr val="002060"/>
                </a:solidFill>
                <a:latin typeface="Arial"/>
              </a:rPr>
              <a:t>ГОСТы</a:t>
            </a:r>
            <a:r>
              <a:rPr lang="en-US" sz="1500" kern="0" dirty="0" smtClean="0">
                <a:solidFill>
                  <a:srgbClr val="002060"/>
                </a:solidFill>
                <a:latin typeface="Arial"/>
              </a:rPr>
              <a:t> 50</a:t>
            </a:r>
            <a:r>
              <a:rPr lang="ru-RU" sz="1500" kern="0" dirty="0" smtClean="0">
                <a:solidFill>
                  <a:srgbClr val="002060"/>
                </a:solidFill>
                <a:latin typeface="Arial"/>
              </a:rPr>
              <a:t>… (обязательные)</a:t>
            </a:r>
            <a:endParaRPr lang="ru-RU" sz="15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6156176" y="4587028"/>
            <a:ext cx="1728192" cy="685710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Реестр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выданных сертификатов соответствия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56176" y="3933056"/>
            <a:ext cx="2836303" cy="2448271"/>
          </a:xfrm>
          <a:prstGeom prst="roundRect">
            <a:avLst>
              <a:gd name="adj" fmla="val 7813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6228184" y="5661248"/>
            <a:ext cx="1872208" cy="651393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Реестр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решений о применении импортной продукции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6156176" y="4077801"/>
            <a:ext cx="2836303" cy="4013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kern="0" dirty="0" smtClean="0">
                <a:solidFill>
                  <a:srgbClr val="002060"/>
                </a:solidFill>
                <a:latin typeface="Arial"/>
              </a:rPr>
              <a:t>НПА ГК</a:t>
            </a:r>
            <a:endParaRPr lang="ru-RU" sz="15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7341771" y="5014475"/>
            <a:ext cx="1632859" cy="685710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Бланки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сертификатов соответствия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6364258" y="2196603"/>
            <a:ext cx="2466902" cy="1272496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Перечень продукции, подлежащей обязательной сертификации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28185" y="1340768"/>
            <a:ext cx="2836303" cy="2448271"/>
          </a:xfrm>
          <a:prstGeom prst="roundRect">
            <a:avLst>
              <a:gd name="adj" fmla="val 7813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43" name="Блок-схема: документ 42"/>
          <p:cNvSpPr/>
          <p:nvPr/>
        </p:nvSpPr>
        <p:spPr>
          <a:xfrm>
            <a:off x="6128185" y="1485513"/>
            <a:ext cx="2836303" cy="4013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6000">
            <a:spAutoFit/>
          </a:bodyPr>
          <a:lstStyle/>
          <a:p>
            <a:pPr algn="ctr"/>
            <a:r>
              <a:rPr lang="ru-RU" sz="1500" kern="0" dirty="0" smtClean="0">
                <a:solidFill>
                  <a:srgbClr val="002060"/>
                </a:solidFill>
                <a:latin typeface="Arial"/>
              </a:rPr>
              <a:t>НПА РТН от 21.07.2017 №277</a:t>
            </a:r>
            <a:endParaRPr lang="ru-RU" sz="1500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1423700" y="5014475"/>
            <a:ext cx="1440160" cy="709961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Принципы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 rot="5400000">
            <a:off x="1024172" y="3352038"/>
            <a:ext cx="1035194" cy="67773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с двумя скругленными противолежащими углами 66"/>
          <p:cNvSpPr/>
          <p:nvPr/>
        </p:nvSpPr>
        <p:spPr>
          <a:xfrm>
            <a:off x="4370195" y="4965583"/>
            <a:ext cx="1449083" cy="685710"/>
          </a:xfrm>
          <a:prstGeom prst="round2DiagRect">
            <a:avLst/>
          </a:prstGeom>
          <a:solidFill>
            <a:srgbClr val="9BE5A4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Методы ОС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Стрелка вправо 67"/>
          <p:cNvSpPr/>
          <p:nvPr/>
        </p:nvSpPr>
        <p:spPr>
          <a:xfrm rot="5400000">
            <a:off x="3953109" y="3615231"/>
            <a:ext cx="607785" cy="45719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4103383" y="2292036"/>
            <a:ext cx="307235" cy="45719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5408451" y="2789565"/>
            <a:ext cx="719734" cy="78760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трелка вправо 70"/>
          <p:cNvSpPr/>
          <p:nvPr/>
        </p:nvSpPr>
        <p:spPr>
          <a:xfrm rot="2866268" flipV="1">
            <a:off x="5217223" y="3616545"/>
            <a:ext cx="1200983" cy="45719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трелка вправо 72"/>
          <p:cNvSpPr/>
          <p:nvPr/>
        </p:nvSpPr>
        <p:spPr>
          <a:xfrm rot="7652622">
            <a:off x="2430261" y="3613412"/>
            <a:ext cx="774311" cy="64882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трелка вправо 73"/>
          <p:cNvSpPr/>
          <p:nvPr/>
        </p:nvSpPr>
        <p:spPr>
          <a:xfrm>
            <a:off x="2861818" y="4227463"/>
            <a:ext cx="414038" cy="100716"/>
          </a:xfrm>
          <a:prstGeom prst="rightArrow">
            <a:avLst>
              <a:gd name="adj1" fmla="val 50000"/>
              <a:gd name="adj2" fmla="val 2977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7676" y="1331322"/>
            <a:ext cx="164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2018 год 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" y="85280"/>
            <a:ext cx="1312774" cy="829237"/>
          </a:xfrm>
          <a:prstGeom prst="rect">
            <a:avLst/>
          </a:prstGeom>
        </p:spPr>
      </p:pic>
      <p:pic>
        <p:nvPicPr>
          <p:cNvPr id="44" name="Рисунок 1"/>
          <p:cNvPicPr>
            <a:picLocks noChangeAspect="1"/>
          </p:cNvPicPr>
          <p:nvPr/>
        </p:nvPicPr>
        <p:blipFill rotWithShape="1">
          <a:blip r:embed="rId4" cstate="print"/>
          <a:srcRect l="7723" r="6693"/>
          <a:stretch/>
        </p:blipFill>
        <p:spPr bwMode="auto">
          <a:xfrm>
            <a:off x="7302649" y="96214"/>
            <a:ext cx="158417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37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68282-C927-4498-802D-D5DB007F088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5548" y="427131"/>
            <a:ext cx="673258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kumimoji="0"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база в атомной отрасли</a:t>
            </a:r>
            <a:endParaRPr kumimoji="0"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85280"/>
            <a:ext cx="1851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Прямоугольник 6"/>
          <p:cNvSpPr>
            <a:spLocks noChangeArrowheads="1"/>
          </p:cNvSpPr>
          <p:nvPr/>
        </p:nvSpPr>
        <p:spPr bwMode="auto">
          <a:xfrm>
            <a:off x="0" y="1114126"/>
            <a:ext cx="9144000" cy="75713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</a:rPr>
              <a:t>Особенности изготовления и монтажа металлоконструкций и оборудования АЭС</a:t>
            </a:r>
            <a:endParaRPr lang="ru-RU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66748" y="-1"/>
            <a:ext cx="7277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" y="85280"/>
            <a:ext cx="1312774" cy="82923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30618261"/>
              </p:ext>
            </p:extLst>
          </p:nvPr>
        </p:nvGraphicFramePr>
        <p:xfrm>
          <a:off x="791580" y="1982925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13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68282-C927-4498-802D-D5DB007F0886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389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85280"/>
            <a:ext cx="1851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66748" y="-1"/>
            <a:ext cx="7277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" y="85280"/>
            <a:ext cx="1312774" cy="82923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74518477"/>
              </p:ext>
            </p:extLst>
          </p:nvPr>
        </p:nvGraphicFramePr>
        <p:xfrm>
          <a:off x="1516566" y="20361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0" y="1114126"/>
            <a:ext cx="9144000" cy="75713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</a:rPr>
              <a:t>Особенности изготовления и монтажа металлоконструкций и оборудования АЭС</a:t>
            </a:r>
            <a:endParaRPr lang="ru-RU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5548" y="427131"/>
            <a:ext cx="6732588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kumimoji="0"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база в атомной отрасли</a:t>
            </a:r>
            <a:endParaRPr kumimoji="0"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FD5B8-F882-4F4E-B376-B936B40E5839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4075" y="238125"/>
            <a:ext cx="5903913" cy="7016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endParaRPr lang="ru-RU" sz="1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8318" y="3125502"/>
            <a:ext cx="89646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100" t="29840" r="29919" b="57868"/>
          <a:stretch/>
        </p:blipFill>
        <p:spPr>
          <a:xfrm>
            <a:off x="783704" y="1350356"/>
            <a:ext cx="7360567" cy="1450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5776" y="4005064"/>
            <a:ext cx="396044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127410, г. Москва, Алтуфьевское шоссе, дом 43, строение 2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+7 (495) 411-65-50, доб.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27-03</a:t>
            </a:r>
            <a:endParaRPr lang="ru-RU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(495) 411-65-52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/53</a:t>
            </a:r>
          </a:p>
          <a:p>
            <a:pPr algn="ctr"/>
            <a:endParaRPr lang="en-US" sz="16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gubasv@atomrus.ru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www.nikimtatomstroy.ru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" y="85280"/>
            <a:ext cx="1312774" cy="8292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31640" y="199152"/>
            <a:ext cx="7121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Международная Конференция для заводов металлоконструкций, проектировщиков и подрядчиков</a:t>
            </a:r>
          </a:p>
        </p:txBody>
      </p:sp>
    </p:spTree>
    <p:extLst>
      <p:ext uri="{BB962C8B-B14F-4D97-AF65-F5344CB8AC3E}">
        <p14:creationId xmlns:p14="http://schemas.microsoft.com/office/powerpoint/2010/main" val="179838849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ru-RU">
              <a:solidFill>
                <a:srgbClr val="414142"/>
              </a:solidFill>
              <a:latin typeface="Arial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98488" y="2325688"/>
            <a:ext cx="8280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kumimoji="0" lang="ru-RU" sz="2400" b="1" dirty="0">
              <a:solidFill>
                <a:srgbClr val="003274"/>
              </a:solidFill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674" y="3475761"/>
            <a:ext cx="534164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kumimoji="0" lang="ru-RU" sz="2000" b="1" dirty="0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1472" y="4826017"/>
            <a:ext cx="3786214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kumimoji="0" lang="ru-RU" sz="2000" i="1" dirty="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714625" cy="11620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7085" y="2325688"/>
            <a:ext cx="8691803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АО «НИКИМТ-Атомстрой»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Более полувека в атомной отрасли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98" y="67701"/>
            <a:ext cx="2171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07990"/>
      </p:ext>
    </p:extLst>
  </p:cSld>
  <p:clrMapOvr>
    <a:masterClrMapping/>
  </p:clrMapOvr>
  <p:transition spd="slow" advTm="90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68282-C927-4498-802D-D5DB007F0886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91790" y="389422"/>
            <a:ext cx="6732588" cy="381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kumimoji="0"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</a:p>
        </p:txBody>
      </p:sp>
      <p:pic>
        <p:nvPicPr>
          <p:cNvPr id="38919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04775"/>
            <a:ext cx="1851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Прямоугольник 6"/>
          <p:cNvSpPr>
            <a:spLocks noChangeArrowheads="1"/>
          </p:cNvSpPr>
          <p:nvPr/>
        </p:nvSpPr>
        <p:spPr bwMode="auto">
          <a:xfrm>
            <a:off x="0" y="1114126"/>
            <a:ext cx="9144000" cy="4206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</a:rPr>
              <a:t>Схема направлений деятельности НИКИМТ</a:t>
            </a:r>
            <a:endParaRPr lang="ru-RU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66748" y="-1"/>
            <a:ext cx="7277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91099"/>
              </p:ext>
            </p:extLst>
          </p:nvPr>
        </p:nvGraphicFramePr>
        <p:xfrm>
          <a:off x="1259632" y="1572683"/>
          <a:ext cx="6875487" cy="481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4" imgW="14464665" imgH="10287953" progId="">
                  <p:embed/>
                </p:oleObj>
              </mc:Choice>
              <mc:Fallback>
                <p:oleObj r:id="rId4" imgW="14464665" imgH="10287953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572683"/>
                        <a:ext cx="6875487" cy="4813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280"/>
            <a:ext cx="1312774" cy="82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323327-868A-471E-BB0B-EA5B17136B51}" type="slidenum">
              <a:rPr lang="ru-RU" altLang="ru-RU" smtClean="0">
                <a:solidFill>
                  <a:srgbClr val="003274"/>
                </a:solidFill>
              </a:rPr>
              <a:pPr/>
              <a:t>4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1940" y="214997"/>
            <a:ext cx="5760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kern="0" dirty="0">
                <a:solidFill>
                  <a:schemeClr val="hlink"/>
                </a:solidFill>
                <a:latin typeface="+mj-lt"/>
              </a:rPr>
              <a:t>АО «НИКИМТ-Атомстрой» - головная материаловедческая организация ГК «Росатом»</a:t>
            </a:r>
          </a:p>
        </p:txBody>
      </p:sp>
      <p:sp>
        <p:nvSpPr>
          <p:cNvPr id="25605" name="Oval 11"/>
          <p:cNvSpPr>
            <a:spLocks noChangeAspect="1"/>
          </p:cNvSpPr>
          <p:nvPr/>
        </p:nvSpPr>
        <p:spPr bwMode="auto">
          <a:xfrm>
            <a:off x="587375" y="3095625"/>
            <a:ext cx="2071688" cy="2073275"/>
          </a:xfrm>
          <a:prstGeom prst="ellipse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grpSp>
        <p:nvGrpSpPr>
          <p:cNvPr id="25606" name="Group 13"/>
          <p:cNvGrpSpPr>
            <a:grpSpLocks noChangeAspect="1"/>
          </p:cNvGrpSpPr>
          <p:nvPr/>
        </p:nvGrpSpPr>
        <p:grpSpPr bwMode="auto">
          <a:xfrm>
            <a:off x="379413" y="2889250"/>
            <a:ext cx="2486025" cy="2486025"/>
            <a:chOff x="0" y="0"/>
            <a:chExt cx="2080" cy="2080"/>
          </a:xfrm>
        </p:grpSpPr>
        <p:sp>
          <p:nvSpPr>
            <p:cNvPr id="94" name="Oval 15"/>
            <p:cNvSpPr>
              <a:spLocks/>
            </p:cNvSpPr>
            <p:nvPr/>
          </p:nvSpPr>
          <p:spPr bwMode="auto">
            <a:xfrm>
              <a:off x="0" y="0"/>
              <a:ext cx="2080" cy="2080"/>
            </a:xfrm>
            <a:prstGeom prst="ellipse">
              <a:avLst/>
            </a:prstGeom>
            <a:noFill/>
            <a:ln w="50800" cap="rnd">
              <a:solidFill>
                <a:schemeClr val="accent2">
                  <a:lumMod val="75000"/>
                  <a:alpha val="84999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 sz="2800">
                <a:latin typeface="Arial" charset="0"/>
                <a:cs typeface="Arial" charset="0"/>
              </a:endParaRPr>
            </a:p>
          </p:txBody>
        </p:sp>
        <p:sp>
          <p:nvSpPr>
            <p:cNvPr id="25621" name="Rectangle 17"/>
            <p:cNvSpPr>
              <a:spLocks/>
            </p:cNvSpPr>
            <p:nvPr/>
          </p:nvSpPr>
          <p:spPr bwMode="auto">
            <a:xfrm>
              <a:off x="359" y="538"/>
              <a:ext cx="1392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ru-RU" altLang="ru-RU" sz="3600" dirty="0">
                  <a:solidFill>
                    <a:srgbClr val="FFFFFF"/>
                  </a:solidFill>
                  <a:latin typeface="Georgia" panose="02040502050405020303" pitchFamily="18" charset="0"/>
                  <a:ea typeface="MS PGothic" panose="020B0600070205080204" pitchFamily="34" charset="-128"/>
                  <a:cs typeface="Bebas Neue"/>
                  <a:sym typeface="Bebas Neue"/>
                </a:rPr>
                <a:t>ГМО</a:t>
              </a:r>
              <a:endParaRPr lang="en-US" altLang="ru-RU" sz="3600" dirty="0">
                <a:solidFill>
                  <a:srgbClr val="FFFFFF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Bebas Neue"/>
                <a:sym typeface="Bebas Neue"/>
              </a:endParaRPr>
            </a:p>
          </p:txBody>
        </p:sp>
      </p:grpSp>
      <p:grpSp>
        <p:nvGrpSpPr>
          <p:cNvPr id="97" name="Group 33"/>
          <p:cNvGrpSpPr>
            <a:grpSpLocks/>
          </p:cNvGrpSpPr>
          <p:nvPr/>
        </p:nvGrpSpPr>
        <p:grpSpPr bwMode="auto">
          <a:xfrm>
            <a:off x="3783664" y="3331112"/>
            <a:ext cx="718327" cy="715442"/>
            <a:chOff x="0" y="0"/>
            <a:chExt cx="1355" cy="1355"/>
          </a:xfrm>
          <a:solidFill>
            <a:srgbClr val="0070C0"/>
          </a:solidFill>
        </p:grpSpPr>
        <p:sp>
          <p:nvSpPr>
            <p:cNvPr id="98" name="Oval 34"/>
            <p:cNvSpPr>
              <a:spLocks/>
            </p:cNvSpPr>
            <p:nvPr/>
          </p:nvSpPr>
          <p:spPr bwMode="auto">
            <a:xfrm>
              <a:off x="0" y="0"/>
              <a:ext cx="1355" cy="1355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  <a:extLst/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99" name="Picture 3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/>
            </a:blip>
            <a:stretch>
              <a:fillRect/>
            </a:stretch>
          </p:blipFill>
          <p:spPr bwMode="auto">
            <a:xfrm>
              <a:off x="260" y="209"/>
              <a:ext cx="865" cy="86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extLst/>
          </p:spPr>
        </p:pic>
      </p:grpSp>
      <p:sp>
        <p:nvSpPr>
          <p:cNvPr id="100" name="TextBox 99"/>
          <p:cNvSpPr txBox="1"/>
          <p:nvPr/>
        </p:nvSpPr>
        <p:spPr>
          <a:xfrm>
            <a:off x="4716463" y="3365667"/>
            <a:ext cx="28392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hlink"/>
                </a:solidFill>
                <a:latin typeface="+mj-lt"/>
              </a:rPr>
              <a:t>Аттестация </a:t>
            </a:r>
            <a:r>
              <a:rPr lang="ru-RU" kern="0" dirty="0" smtClean="0">
                <a:solidFill>
                  <a:schemeClr val="hlink"/>
                </a:solidFill>
                <a:latin typeface="+mj-lt"/>
              </a:rPr>
              <a:t>контролёров</a:t>
            </a:r>
          </a:p>
          <a:p>
            <a:pPr>
              <a:defRPr/>
            </a:pPr>
            <a:r>
              <a:rPr lang="en-US" kern="0" dirty="0" smtClean="0">
                <a:solidFill>
                  <a:schemeClr val="hlink"/>
                </a:solidFill>
                <a:latin typeface="+mj-lt"/>
              </a:rPr>
              <a:t>(</a:t>
            </a:r>
            <a:r>
              <a:rPr lang="ru-RU" kern="0" dirty="0" smtClean="0">
                <a:solidFill>
                  <a:schemeClr val="hlink"/>
                </a:solidFill>
                <a:latin typeface="+mj-lt"/>
              </a:rPr>
              <a:t>ГОСТ Р 50.05.11-2018)</a:t>
            </a:r>
            <a:endParaRPr lang="ru-RU" kern="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40262" y="2163767"/>
            <a:ext cx="41802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hlink"/>
                </a:solidFill>
                <a:latin typeface="+mj-lt"/>
              </a:rPr>
              <a:t>Согласование </a:t>
            </a:r>
            <a:r>
              <a:rPr lang="ru-RU" kern="0" dirty="0" smtClean="0">
                <a:solidFill>
                  <a:schemeClr val="hlink"/>
                </a:solidFill>
                <a:latin typeface="+mj-lt"/>
              </a:rPr>
              <a:t>производственно-технологической и производственно-контрольной </a:t>
            </a:r>
            <a:r>
              <a:rPr lang="ru-RU" kern="0" dirty="0">
                <a:solidFill>
                  <a:schemeClr val="hlink"/>
                </a:solidFill>
                <a:latin typeface="+mj-lt"/>
              </a:rPr>
              <a:t>документации</a:t>
            </a:r>
          </a:p>
        </p:txBody>
      </p:sp>
      <p:sp>
        <p:nvSpPr>
          <p:cNvPr id="25610" name="Oval 34"/>
          <p:cNvSpPr>
            <a:spLocks/>
          </p:cNvSpPr>
          <p:nvPr/>
        </p:nvSpPr>
        <p:spPr bwMode="auto">
          <a:xfrm>
            <a:off x="3811588" y="4403725"/>
            <a:ext cx="719137" cy="715963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sp>
        <p:nvSpPr>
          <p:cNvPr id="104" name="TextBox 103"/>
          <p:cNvSpPr txBox="1"/>
          <p:nvPr/>
        </p:nvSpPr>
        <p:spPr>
          <a:xfrm>
            <a:off x="4727575" y="4425767"/>
            <a:ext cx="37147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kern="0" dirty="0" smtClean="0">
                <a:solidFill>
                  <a:schemeClr val="hlink"/>
                </a:solidFill>
                <a:latin typeface="+mj-lt"/>
              </a:rPr>
              <a:t>Оценка соответствия в форме испытаний</a:t>
            </a:r>
            <a:endParaRPr lang="ru-RU" kern="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25612" name="Oval 34"/>
          <p:cNvSpPr>
            <a:spLocks/>
          </p:cNvSpPr>
          <p:nvPr/>
        </p:nvSpPr>
        <p:spPr bwMode="auto">
          <a:xfrm>
            <a:off x="3806825" y="5440363"/>
            <a:ext cx="719138" cy="71437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pic>
        <p:nvPicPr>
          <p:cNvPr id="25613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5546725"/>
            <a:ext cx="414338" cy="4318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7" name="TextBox 106"/>
          <p:cNvSpPr txBox="1"/>
          <p:nvPr/>
        </p:nvSpPr>
        <p:spPr>
          <a:xfrm>
            <a:off x="4727575" y="5451475"/>
            <a:ext cx="33274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hlink"/>
                </a:solidFill>
                <a:latin typeface="+mj-lt"/>
              </a:rPr>
              <a:t>Согласование отступлений</a:t>
            </a:r>
          </a:p>
          <a:p>
            <a:pPr>
              <a:defRPr/>
            </a:pPr>
            <a:r>
              <a:rPr lang="ru-RU" kern="0" dirty="0">
                <a:solidFill>
                  <a:schemeClr val="hlink"/>
                </a:solidFill>
                <a:latin typeface="+mj-lt"/>
              </a:rPr>
              <a:t>от действующих требований</a:t>
            </a:r>
          </a:p>
        </p:txBody>
      </p:sp>
      <p:pic>
        <p:nvPicPr>
          <p:cNvPr id="2561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506913"/>
            <a:ext cx="436562" cy="4556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5616" name="Oval 34"/>
          <p:cNvSpPr>
            <a:spLocks/>
          </p:cNvSpPr>
          <p:nvPr/>
        </p:nvSpPr>
        <p:spPr bwMode="auto">
          <a:xfrm>
            <a:off x="3783013" y="2276475"/>
            <a:ext cx="719137" cy="715963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ru-RU"/>
          </a:p>
        </p:txBody>
      </p:sp>
      <p:pic>
        <p:nvPicPr>
          <p:cNvPr id="101" name="Picture 2" descr="https://encrypted-tbn0.gstatic.com/images?q=tbn:ANd9GcRQ1HozhXYlfVTpkjtC1vOpX7gU6q9sxmCwscmZHpODmU8WCnsQP2iBXk9Po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23551" y="2294443"/>
            <a:ext cx="659107" cy="677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8" name="Picture 6" descr="C:\Users\Z5070\Desktop\htmlconvd-Yda2Ji_html_m521493c7.gif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5727" r="80253" b="5294"/>
          <a:stretch/>
        </p:blipFill>
        <p:spPr bwMode="auto">
          <a:xfrm rot="10800000">
            <a:off x="3114748" y="2390477"/>
            <a:ext cx="418220" cy="376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563" y="1095087"/>
            <a:ext cx="87042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kern="0" dirty="0">
                <a:solidFill>
                  <a:schemeClr val="hlink"/>
                </a:solidFill>
                <a:latin typeface="+mj-lt"/>
              </a:rPr>
              <a:t>Головная материаловедческая организация (ГМО)</a:t>
            </a:r>
            <a:r>
              <a:rPr lang="ru-RU" kern="0" dirty="0">
                <a:solidFill>
                  <a:schemeClr val="hlink"/>
                </a:solidFill>
                <a:latin typeface="+mj-lt"/>
              </a:rPr>
              <a:t> - организация, признанная соответствующим органом использования атомной энергии оказывать следующие виды услуг: </a:t>
            </a:r>
          </a:p>
        </p:txBody>
      </p:sp>
      <p:pic>
        <p:nvPicPr>
          <p:cNvPr id="24" name="Рисунок 1"/>
          <p:cNvPicPr>
            <a:picLocks noChangeAspect="1"/>
          </p:cNvPicPr>
          <p:nvPr/>
        </p:nvPicPr>
        <p:blipFill rotWithShape="1">
          <a:blip r:embed="rId10" cstate="print"/>
          <a:srcRect l="6598" r="7818"/>
          <a:stretch/>
        </p:blipFill>
        <p:spPr bwMode="auto">
          <a:xfrm>
            <a:off x="7307766" y="104775"/>
            <a:ext cx="158417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1" y="85280"/>
            <a:ext cx="1312774" cy="8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8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68282-C927-4498-802D-D5DB007F0886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35548" y="427131"/>
            <a:ext cx="6732588" cy="381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kumimoji="0"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</a:p>
        </p:txBody>
      </p:sp>
      <p:pic>
        <p:nvPicPr>
          <p:cNvPr id="389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85280"/>
            <a:ext cx="18510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Прямоугольник 6"/>
          <p:cNvSpPr>
            <a:spLocks noChangeArrowheads="1"/>
          </p:cNvSpPr>
          <p:nvPr/>
        </p:nvSpPr>
        <p:spPr bwMode="auto">
          <a:xfrm>
            <a:off x="0" y="1114126"/>
            <a:ext cx="9144000" cy="4206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</a:rPr>
              <a:t>Производство оборудования НИКИМТ</a:t>
            </a:r>
            <a:endParaRPr lang="ru-RU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66748" y="-1"/>
            <a:ext cx="7277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2" descr="C:\Documents and Settings\konyshevaas\Рабочий стол\гцт.bmp"/>
          <p:cNvPicPr>
            <a:picLocks noChangeAspect="1" noChangeArrowheads="1"/>
          </p:cNvPicPr>
          <p:nvPr/>
        </p:nvPicPr>
        <p:blipFill rotWithShape="1">
          <a:blip r:embed="rId3" cstate="print"/>
          <a:srcRect l="8094" t="19201" r="7080" b="11113"/>
          <a:stretch/>
        </p:blipFill>
        <p:spPr bwMode="auto">
          <a:xfrm>
            <a:off x="1475656" y="1729927"/>
            <a:ext cx="6049936" cy="450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" y="85280"/>
            <a:ext cx="1312774" cy="8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458C6-7876-4052-BF52-628BDFB52DB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5059" name="Прямоугольник 6"/>
          <p:cNvSpPr>
            <a:spLocks noChangeArrowheads="1"/>
          </p:cNvSpPr>
          <p:nvPr/>
        </p:nvSpPr>
        <p:spPr bwMode="auto">
          <a:xfrm>
            <a:off x="11113" y="1114425"/>
            <a:ext cx="9144000" cy="396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</a:rPr>
              <a:t>Автоматизация ремонта трубопроводов КМПЦ</a:t>
            </a:r>
            <a:endParaRPr lang="ru-RU" altLang="ru-RU" sz="22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843808" y="5568347"/>
            <a:ext cx="6201067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ru-RU" sz="1700" b="1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Комплекс оборудования для автоматизированного дистанционного ремонта трубопроводов КМПЦ АЭС РБМК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288" t="3932" r="12200"/>
          <a:stretch/>
        </p:blipFill>
        <p:spPr>
          <a:xfrm>
            <a:off x="190500" y="4005263"/>
            <a:ext cx="2547938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1448" t="13428" r="5254" b="21626"/>
          <a:stretch>
            <a:fillRect/>
          </a:stretch>
        </p:blipFill>
        <p:spPr bwMode="auto">
          <a:xfrm>
            <a:off x="190500" y="1563688"/>
            <a:ext cx="2547938" cy="236378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4913" y="1878512"/>
            <a:ext cx="2601912" cy="247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84914" y="4552917"/>
            <a:ext cx="2601912" cy="647875"/>
          </a:xfrm>
          <a:prstGeom prst="rect">
            <a:avLst/>
          </a:prstGeom>
          <a:solidFill>
            <a:schemeClr val="accent1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Макроструктура ремонтного соединения КМПЦ (836х42 мм), выполненного ААДС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1368" t="9072" r="30198" b="2786"/>
          <a:stretch/>
        </p:blipFill>
        <p:spPr>
          <a:xfrm>
            <a:off x="3131840" y="1628800"/>
            <a:ext cx="2729997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91680" y="325219"/>
            <a:ext cx="6419056" cy="439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 smtClean="0">
                <a:solidFill>
                  <a:srgbClr val="0032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Оборудование НИКИМТ для сварки КМПЦ</a:t>
            </a:r>
            <a:endParaRPr lang="ru-RU" kern="1200" dirty="0">
              <a:solidFill>
                <a:srgbClr val="0032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 rotWithShape="1">
          <a:blip r:embed="rId6" cstate="print"/>
          <a:srcRect l="6701" r="7494"/>
          <a:stretch/>
        </p:blipFill>
        <p:spPr bwMode="auto">
          <a:xfrm>
            <a:off x="7302649" y="104775"/>
            <a:ext cx="1584176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" y="85280"/>
            <a:ext cx="1312774" cy="8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A1E080-D56C-4696-84B4-B79DDD0C3F8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18" y="116632"/>
            <a:ext cx="1872207" cy="801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6906" y="1052736"/>
            <a:ext cx="46028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>
              <a:tabLst>
                <a:tab pos="-2163763" algn="ctr"/>
                <a:tab pos="1082675" algn="l"/>
              </a:tabLst>
            </a:pPr>
            <a:r>
              <a:rPr kumimoji="0" lang="ru-RU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Устройство </a:t>
            </a:r>
            <a:r>
              <a:rPr kumimoji="0" lang="ru-RU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извлечения и </a:t>
            </a:r>
            <a:r>
              <a:rPr kumimoji="0" lang="ru-RU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транспортирования </a:t>
            </a:r>
            <a:r>
              <a:rPr kumimoji="0" lang="ru-RU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образцов-свидетелей </a:t>
            </a:r>
            <a:r>
              <a:rPr kumimoji="0" lang="ru-RU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применяется при </a:t>
            </a:r>
            <a:r>
              <a:rPr kumimoji="0" lang="ru-RU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выполнении </a:t>
            </a:r>
            <a:r>
              <a:rPr kumimoji="0" lang="ru-RU" dirty="0" err="1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транспортно</a:t>
            </a:r>
            <a:r>
              <a:rPr kumimoji="0" lang="ru-RU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технологических операций с образцами-свидетелями (корпусной стали реактора </a:t>
            </a:r>
            <a:r>
              <a:rPr kumimoji="0" lang="ru-RU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ВВЭР-1000 и ВВЭР-1200</a:t>
            </a:r>
            <a:r>
              <a:rPr kumimoji="0" lang="ru-RU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в помещении реакторного отделения и при транспортировке образцов-свидетелей.</a:t>
            </a:r>
          </a:p>
          <a:p>
            <a:pPr lvl="0" indent="450850" algn="just">
              <a:tabLst>
                <a:tab pos="-2163763" algn="ctr"/>
                <a:tab pos="1082675" algn="l"/>
              </a:tabLst>
            </a:pPr>
            <a:endParaRPr kumimoji="0"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>
              <a:tabLst>
                <a:tab pos="-2163763" algn="ctr"/>
                <a:tab pos="1082675" algn="l"/>
              </a:tabLst>
            </a:pPr>
            <a:r>
              <a:rPr kumimoji="0"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kumimoji="0"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устройства позволяет обеспечить радиационную безопасность при обращении с облученными образцами-свидетелями корпусной </a:t>
            </a:r>
            <a:r>
              <a:rPr kumimoji="0"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стали. Исследование образцов – свидетелей позволяет продлить срок службы реакторных установок.</a:t>
            </a:r>
          </a:p>
          <a:p>
            <a:pPr lvl="0" indent="450850" algn="just">
              <a:tabLst>
                <a:tab pos="-2163763" algn="ctr"/>
                <a:tab pos="1082675" algn="l"/>
              </a:tabLst>
            </a:pPr>
            <a:endParaRPr kumimoji="0"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>
              <a:tabLst>
                <a:tab pos="-2163763" algn="ctr"/>
                <a:tab pos="1082675" algn="l"/>
              </a:tabLst>
            </a:pPr>
            <a:endParaRPr kumimoji="0"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>
              <a:tabLst>
                <a:tab pos="-2163763" algn="ctr"/>
                <a:tab pos="1082675" algn="l"/>
              </a:tabLst>
            </a:pPr>
            <a:endParaRPr kumimoji="0" lang="ru-RU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027" name="Picture 3" descr="R:\Рыкунова\Картинки МР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052736"/>
            <a:ext cx="2664297" cy="5319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2099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j-lt"/>
              </a:rPr>
              <a:t>У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стройство для извлечения и транспортирования образцов-свидетелей</a:t>
            </a: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" y="85280"/>
            <a:ext cx="1312774" cy="8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8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68282-C927-4498-802D-D5DB007F0886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38921" name="Прямоугольник 6"/>
          <p:cNvSpPr>
            <a:spLocks noChangeArrowheads="1"/>
          </p:cNvSpPr>
          <p:nvPr/>
        </p:nvSpPr>
        <p:spPr bwMode="auto">
          <a:xfrm>
            <a:off x="0" y="1114126"/>
            <a:ext cx="9144000" cy="4206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</a:rPr>
              <a:t>Типы сварочного оборудования</a:t>
            </a:r>
            <a:endParaRPr lang="ru-RU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66748" y="-1"/>
            <a:ext cx="72772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4429132"/>
            <a:ext cx="892854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kumimoji="0" lang="ru-RU" b="1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В монтажном производстве используются трубосварочные автоматы  в основном трех типов - со сварочной головкой закрытого (камерного) типа, открытые (корпусные) и  орбитальные (тракторного типа)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2643182"/>
            <a:ext cx="2879725" cy="1439862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2" name="Рисунок 8" descr="C:\Documents and Settings\BukinaYA\Рабочий стол\Каталог и сайт (рабочая папка)\Каталог оборудование НИКИМТ\Сварочное оборудование\ОДА-П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63697"/>
            <a:ext cx="2238370" cy="2019347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4" name="Рисунок 13" descr="C:\Users\GubaSV\AppData\Local\Microsoft\Windows\Temporary Internet Files\Content.Word\фото 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r="5548"/>
          <a:stretch/>
        </p:blipFill>
        <p:spPr bwMode="auto">
          <a:xfrm>
            <a:off x="5792796" y="1874214"/>
            <a:ext cx="3243255" cy="2208830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67744" y="165869"/>
            <a:ext cx="5409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kumimoji="0"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Комплексная автоматизация сварочных работ на ОИАЭ</a:t>
            </a:r>
            <a:endParaRPr kumimoji="0"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 rotWithShape="1">
          <a:blip r:embed="rId5" cstate="print"/>
          <a:srcRect l="6701" r="7494"/>
          <a:stretch/>
        </p:blipFill>
        <p:spPr bwMode="auto">
          <a:xfrm>
            <a:off x="7302649" y="97315"/>
            <a:ext cx="1584176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" y="85280"/>
            <a:ext cx="1312774" cy="8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E5387-144E-4145-AC63-6758E0289879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35846" name="Прямоугольник 6"/>
          <p:cNvSpPr>
            <a:spLocks noChangeArrowheads="1"/>
          </p:cNvSpPr>
          <p:nvPr/>
        </p:nvSpPr>
        <p:spPr bwMode="auto">
          <a:xfrm>
            <a:off x="0" y="1052736"/>
            <a:ext cx="9144000" cy="75713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</a:rPr>
              <a:t>Применение сварочного оборудования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</a:rPr>
              <a:t>на продольных сварных соединениях металлоконструкций</a:t>
            </a:r>
            <a:endParaRPr lang="ru-RU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0491" y="5406189"/>
            <a:ext cx="604301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altLang="ru-RU" sz="2000" b="1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Варианты применения сварочных тракторов и кареток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28" y="2176729"/>
            <a:ext cx="2143125" cy="2857500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36465"/>
            <a:ext cx="2857500" cy="2143125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0" y="2459200"/>
            <a:ext cx="2857500" cy="2133600"/>
          </a:xfrm>
          <a:prstGeom prst="rect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959459" y="97315"/>
            <a:ext cx="54094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kumimoji="0"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Комплексная автоматизация сварочных работ на ОИАЭ</a:t>
            </a:r>
            <a:endParaRPr kumimoji="0"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" y="85280"/>
            <a:ext cx="1312774" cy="829237"/>
          </a:xfrm>
          <a:prstGeom prst="rect">
            <a:avLst/>
          </a:prstGeom>
        </p:spPr>
      </p:pic>
      <p:pic>
        <p:nvPicPr>
          <p:cNvPr id="10" name="Рисунок 2"/>
          <p:cNvPicPr>
            <a:picLocks noChangeAspect="1"/>
          </p:cNvPicPr>
          <p:nvPr/>
        </p:nvPicPr>
        <p:blipFill rotWithShape="1">
          <a:blip r:embed="rId6" cstate="print"/>
          <a:srcRect l="6701" r="7494"/>
          <a:stretch/>
        </p:blipFill>
        <p:spPr bwMode="auto">
          <a:xfrm>
            <a:off x="7302649" y="97315"/>
            <a:ext cx="1584176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51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-default">
  <a:themeElements>
    <a:clrScheme name="1_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Оформление по умолчанию">
  <a:themeElements>
    <a:clrScheme name="6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ПСР.thmx</Template>
  <TotalTime>9044</TotalTime>
  <Words>646</Words>
  <Application>Microsoft Office PowerPoint</Application>
  <PresentationFormat>Экран (4:3)</PresentationFormat>
  <Paragraphs>137</Paragraphs>
  <Slides>15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MS PGothic</vt:lpstr>
      <vt:lpstr>Arial</vt:lpstr>
      <vt:lpstr>Bebas Neue</vt:lpstr>
      <vt:lpstr>Calibri</vt:lpstr>
      <vt:lpstr>Georgia</vt:lpstr>
      <vt:lpstr>Tahoma</vt:lpstr>
      <vt:lpstr>Times New Roman</vt:lpstr>
      <vt:lpstr>Wingdings</vt:lpstr>
      <vt:lpstr>b-content</vt:lpstr>
      <vt:lpstr>1_b-default</vt:lpstr>
      <vt:lpstr>b-default</vt:lpstr>
      <vt:lpstr>6_Оформление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Оборудование НИКИМТ для сварки КМПЦ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технического регулирования в области использования атомной энергии</vt:lpstr>
      <vt:lpstr>Система оценки соответствия в области использования атомной энергии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Grinkin Sergey</dc:creator>
  <cp:lastModifiedBy>Губа Сергей Валерьевич</cp:lastModifiedBy>
  <cp:revision>886</cp:revision>
  <cp:lastPrinted>2011-07-27T05:09:08Z</cp:lastPrinted>
  <dcterms:created xsi:type="dcterms:W3CDTF">2011-06-29T05:35:06Z</dcterms:created>
  <dcterms:modified xsi:type="dcterms:W3CDTF">2020-02-28T12:07:21Z</dcterms:modified>
</cp:coreProperties>
</file>